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AC3A-9BB7-4FC7-8765-26BB0E6D6089}" type="datetimeFigureOut">
              <a:rPr lang="nl-NL" smtClean="0"/>
              <a:t>20-9-2016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B815-4840-4798-ADE9-EE01CED20C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3376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AC3A-9BB7-4FC7-8765-26BB0E6D6089}" type="datetimeFigureOut">
              <a:rPr lang="nl-NL" smtClean="0"/>
              <a:t>20-9-2016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B815-4840-4798-ADE9-EE01CED20C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7663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AC3A-9BB7-4FC7-8765-26BB0E6D6089}" type="datetimeFigureOut">
              <a:rPr lang="nl-NL" smtClean="0"/>
              <a:t>20-9-2016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B815-4840-4798-ADE9-EE01CED20C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821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AC3A-9BB7-4FC7-8765-26BB0E6D6089}" type="datetimeFigureOut">
              <a:rPr lang="nl-NL" smtClean="0"/>
              <a:t>20-9-2016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B815-4840-4798-ADE9-EE01CED20C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6436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AC3A-9BB7-4FC7-8765-26BB0E6D6089}" type="datetimeFigureOut">
              <a:rPr lang="nl-NL" smtClean="0"/>
              <a:t>20-9-2016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B815-4840-4798-ADE9-EE01CED20C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678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AC3A-9BB7-4FC7-8765-26BB0E6D6089}" type="datetimeFigureOut">
              <a:rPr lang="nl-NL" smtClean="0"/>
              <a:t>20-9-2016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B815-4840-4798-ADE9-EE01CED20C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0278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AC3A-9BB7-4FC7-8765-26BB0E6D6089}" type="datetimeFigureOut">
              <a:rPr lang="nl-NL" smtClean="0"/>
              <a:t>20-9-2016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B815-4840-4798-ADE9-EE01CED20C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880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AC3A-9BB7-4FC7-8765-26BB0E6D6089}" type="datetimeFigureOut">
              <a:rPr lang="nl-NL" smtClean="0"/>
              <a:t>20-9-2016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B815-4840-4798-ADE9-EE01CED20C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9333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AC3A-9BB7-4FC7-8765-26BB0E6D6089}" type="datetimeFigureOut">
              <a:rPr lang="nl-NL" smtClean="0"/>
              <a:t>20-9-2016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B815-4840-4798-ADE9-EE01CED20C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154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AC3A-9BB7-4FC7-8765-26BB0E6D6089}" type="datetimeFigureOut">
              <a:rPr lang="nl-NL" smtClean="0"/>
              <a:t>20-9-2016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B815-4840-4798-ADE9-EE01CED20C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888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AC3A-9BB7-4FC7-8765-26BB0E6D6089}" type="datetimeFigureOut">
              <a:rPr lang="nl-NL" smtClean="0"/>
              <a:t>20-9-2016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B815-4840-4798-ADE9-EE01CED20C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1410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9AC3A-9BB7-4FC7-8765-26BB0E6D6089}" type="datetimeFigureOut">
              <a:rPr lang="nl-NL" smtClean="0"/>
              <a:t>20-9-2016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4B815-4840-4798-ADE9-EE01CED20C1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0879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Zinsdelen</a:t>
            </a:r>
            <a:endParaRPr lang="nl-NL" dirty="0"/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Verdelen in zinsdelen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403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 je leren?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je een zin in zinsdeelstukken kunt verdelen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257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Startopdracht</a:t>
            </a:r>
          </a:p>
          <a:p>
            <a:r>
              <a:rPr lang="nl-NL" dirty="0" smtClean="0"/>
              <a:t>Uitleg</a:t>
            </a:r>
          </a:p>
          <a:p>
            <a:r>
              <a:rPr lang="nl-NL" dirty="0" smtClean="0"/>
              <a:t>Zelfstandig </a:t>
            </a:r>
            <a:r>
              <a:rPr lang="nl-NL" dirty="0" err="1" smtClean="0"/>
              <a:t>werken+nakijken</a:t>
            </a:r>
            <a:r>
              <a:rPr lang="nl-NL" dirty="0" smtClean="0"/>
              <a:t> werk</a:t>
            </a:r>
          </a:p>
          <a:p>
            <a:r>
              <a:rPr lang="nl-NL" dirty="0" smtClean="0"/>
              <a:t>Pauze</a:t>
            </a:r>
          </a:p>
          <a:p>
            <a:r>
              <a:rPr lang="nl-NL" dirty="0" err="1" smtClean="0"/>
              <a:t>So</a:t>
            </a:r>
            <a:r>
              <a:rPr lang="nl-NL" dirty="0" smtClean="0"/>
              <a:t> lezen h1</a:t>
            </a:r>
          </a:p>
          <a:p>
            <a:r>
              <a:rPr lang="nl-NL" dirty="0" smtClean="0"/>
              <a:t>Stil lezen</a:t>
            </a:r>
          </a:p>
        </p:txBody>
      </p:sp>
    </p:spTree>
    <p:extLst>
      <p:ext uri="{BB962C8B-B14F-4D97-AF65-F5344CB8AC3E}">
        <p14:creationId xmlns:p14="http://schemas.microsoft.com/office/powerpoint/2010/main" val="336454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Verdeel onderstaande zin in zinsdelen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Meneer </a:t>
            </a:r>
            <a:r>
              <a:rPr lang="nl-NL" dirty="0" err="1" smtClean="0"/>
              <a:t>Vrancken</a:t>
            </a:r>
            <a:r>
              <a:rPr lang="nl-NL" dirty="0" smtClean="0"/>
              <a:t> </a:t>
            </a:r>
            <a:r>
              <a:rPr lang="nl-NL" dirty="0" smtClean="0"/>
              <a:t>geeft uitleg </a:t>
            </a:r>
            <a:r>
              <a:rPr lang="nl-NL" dirty="0" smtClean="0"/>
              <a:t>aan klas 1a </a:t>
            </a:r>
            <a:r>
              <a:rPr lang="nl-NL" dirty="0" smtClean="0"/>
              <a:t>tijdens </a:t>
            </a:r>
            <a:r>
              <a:rPr lang="nl-NL" dirty="0" smtClean="0"/>
              <a:t>het vak Nederlands </a:t>
            </a:r>
            <a:r>
              <a:rPr lang="nl-NL" dirty="0" smtClean="0"/>
              <a:t>in </a:t>
            </a:r>
            <a:r>
              <a:rPr lang="nl-NL" dirty="0" smtClean="0"/>
              <a:t>lokaal 1.04.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Meneer </a:t>
            </a:r>
            <a:r>
              <a:rPr lang="nl-NL" dirty="0" err="1" smtClean="0"/>
              <a:t>Vrancken</a:t>
            </a:r>
            <a:r>
              <a:rPr lang="nl-NL" dirty="0" smtClean="0"/>
              <a:t>/ </a:t>
            </a:r>
            <a:r>
              <a:rPr lang="nl-NL" dirty="0" smtClean="0"/>
              <a:t>geeft/uitleg/ </a:t>
            </a:r>
            <a:r>
              <a:rPr lang="nl-NL" dirty="0" smtClean="0"/>
              <a:t>aan klas 1a/ tijdens het vak Nederlands </a:t>
            </a:r>
            <a:r>
              <a:rPr lang="nl-NL" dirty="0" smtClean="0"/>
              <a:t>/</a:t>
            </a:r>
            <a:r>
              <a:rPr lang="nl-NL" dirty="0" smtClean="0"/>
              <a:t>in lokaal 1.04.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1654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Hoe bepaal je waar de streepjes komen?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b="1" u="sng" dirty="0" smtClean="0"/>
              <a:t>Zinsdeelproef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Plaats </a:t>
            </a:r>
            <a:r>
              <a:rPr lang="nl-NL" b="1" u="sng" dirty="0" smtClean="0"/>
              <a:t>ieder woord/woordgroepje voor de pv </a:t>
            </a:r>
            <a:r>
              <a:rPr lang="nl-NL" dirty="0" smtClean="0"/>
              <a:t>en kijk of je er een </a:t>
            </a:r>
            <a:r>
              <a:rPr lang="nl-NL" b="1" u="sng" dirty="0" smtClean="0"/>
              <a:t>goede zin </a:t>
            </a:r>
            <a:r>
              <a:rPr lang="nl-NL" dirty="0" smtClean="0"/>
              <a:t>van kan maken.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 smtClean="0"/>
              <a:t>TIP: </a:t>
            </a:r>
            <a:br>
              <a:rPr lang="nl-NL" b="1" dirty="0" smtClean="0"/>
            </a:br>
            <a:r>
              <a:rPr lang="nl-NL" b="1" dirty="0" smtClean="0"/>
              <a:t>Alles wat al voor de pv staat is altijd één zinsdeel!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820671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Zinsdeelproef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 smtClean="0"/>
              <a:t>Meneer </a:t>
            </a:r>
            <a:r>
              <a:rPr lang="nl-NL" dirty="0" err="1" smtClean="0"/>
              <a:t>Vrancken</a:t>
            </a:r>
            <a:r>
              <a:rPr lang="nl-NL" dirty="0" smtClean="0"/>
              <a:t> /geeft </a:t>
            </a:r>
            <a:r>
              <a:rPr lang="nl-NL" dirty="0" smtClean="0"/>
              <a:t>/uitleg/ aan </a:t>
            </a:r>
            <a:r>
              <a:rPr lang="nl-NL" dirty="0" smtClean="0"/>
              <a:t>klas 1a/ tijdens  het vak Nederlands/ </a:t>
            </a:r>
            <a:r>
              <a:rPr lang="nl-NL" dirty="0" smtClean="0"/>
              <a:t>in </a:t>
            </a:r>
            <a:r>
              <a:rPr lang="nl-NL" dirty="0" smtClean="0"/>
              <a:t>lokaal 1.04.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b="1" dirty="0" smtClean="0">
                <a:solidFill>
                  <a:srgbClr val="FF0000"/>
                </a:solidFill>
              </a:rPr>
              <a:t>Uitleg geeft </a:t>
            </a:r>
            <a:r>
              <a:rPr lang="nl-NL" dirty="0" smtClean="0"/>
              <a:t>meneer </a:t>
            </a:r>
            <a:r>
              <a:rPr lang="nl-NL" dirty="0" err="1" smtClean="0"/>
              <a:t>Vrancken</a:t>
            </a:r>
            <a:r>
              <a:rPr lang="nl-NL" dirty="0" smtClean="0"/>
              <a:t> aan klas 1a….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 smtClean="0">
                <a:solidFill>
                  <a:srgbClr val="FF0000"/>
                </a:solidFill>
              </a:rPr>
              <a:t>Aan klas 1a  geeft </a:t>
            </a:r>
            <a:r>
              <a:rPr lang="nl-NL" dirty="0" smtClean="0"/>
              <a:t>meneer </a:t>
            </a:r>
            <a:r>
              <a:rPr lang="nl-NL" dirty="0" err="1" smtClean="0"/>
              <a:t>Vrancken</a:t>
            </a:r>
            <a:r>
              <a:rPr lang="nl-NL" dirty="0" smtClean="0"/>
              <a:t>…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 smtClean="0">
                <a:solidFill>
                  <a:srgbClr val="FF0000"/>
                </a:solidFill>
              </a:rPr>
              <a:t>Tijdens het vak Nederlands geeft </a:t>
            </a:r>
            <a:r>
              <a:rPr lang="nl-NL" dirty="0" smtClean="0"/>
              <a:t>meneer </a:t>
            </a:r>
            <a:r>
              <a:rPr lang="nl-NL" dirty="0" err="1" smtClean="0"/>
              <a:t>Vrancken</a:t>
            </a:r>
            <a:r>
              <a:rPr lang="nl-NL" dirty="0" smtClean="0"/>
              <a:t>….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dirty="0" smtClean="0">
                <a:solidFill>
                  <a:srgbClr val="FF0000"/>
                </a:solidFill>
              </a:rPr>
              <a:t>In lokaal 1.04 geeft </a:t>
            </a:r>
            <a:r>
              <a:rPr lang="nl-NL" dirty="0" smtClean="0"/>
              <a:t>meneer </a:t>
            </a:r>
            <a:r>
              <a:rPr lang="nl-NL" dirty="0" err="1" smtClean="0"/>
              <a:t>Vrancken</a:t>
            </a:r>
            <a:r>
              <a:rPr lang="nl-NL" dirty="0" smtClean="0"/>
              <a:t> uitleg aan…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978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152</Words>
  <Application>Microsoft Office PowerPoint</Application>
  <PresentationFormat>Diavoorstelling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Kantoorthema</vt:lpstr>
      <vt:lpstr>Zinsdelen</vt:lpstr>
      <vt:lpstr>Wat ga je leren?</vt:lpstr>
      <vt:lpstr>Wat gaan we doen</vt:lpstr>
      <vt:lpstr>Verdeel onderstaande zin in zinsdelen</vt:lpstr>
      <vt:lpstr>Hoe bepaal je waar de streepjes komen?</vt:lpstr>
      <vt:lpstr>Zinsdeelproef</vt:lpstr>
    </vt:vector>
  </TitlesOfParts>
  <Company>Comenius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Zinsdelen</dc:title>
  <dc:creator>Vrancken, R.</dc:creator>
  <cp:lastModifiedBy>Vrancken, R.</cp:lastModifiedBy>
  <cp:revision>2</cp:revision>
  <dcterms:created xsi:type="dcterms:W3CDTF">2016-09-20T06:04:10Z</dcterms:created>
  <dcterms:modified xsi:type="dcterms:W3CDTF">2016-09-20T09:59:20Z</dcterms:modified>
</cp:coreProperties>
</file>