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90" r:id="rId3"/>
    <p:sldId id="292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9" r:id="rId12"/>
    <p:sldId id="291" r:id="rId13"/>
    <p:sldId id="288" r:id="rId1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90"/>
            <p14:sldId id="292"/>
            <p14:sldId id="276"/>
            <p14:sldId id="277"/>
            <p14:sldId id="278"/>
            <p14:sldId id="279"/>
            <p14:sldId id="280"/>
            <p14:sldId id="281"/>
            <p14:sldId id="282"/>
            <p14:sldId id="289"/>
            <p14:sldId id="291"/>
            <p14:sldId id="28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1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315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13,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6" r:id="rId13"/>
    <p:sldLayoutId id="2147483927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vrancken@jsgmaimonides.n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ing.com/images/search?q=inleiding&amp;view=detailv2&amp;&amp;id=A53A3F03191CCC24E9EEFAE6974571D565A6885C&amp;selectedIndex=108&amp;ccid=1AGvX1Dh&amp;simid=608018879922242241&amp;thid=OIP.Md401af5f50e1ecdb01bf8835d071d79co0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Zakelijke e-mail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44600" y="59915"/>
            <a:ext cx="7809307" cy="11103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Waar begint wat? Plaats de juiste letters A t/m H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0259"/>
            <a:ext cx="9115651" cy="546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44600" y="59915"/>
            <a:ext cx="7809307" cy="11103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Waar begint wat? Plaats de juiste letters A t/m H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0259"/>
            <a:ext cx="9115651" cy="546032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929813" y="2873828"/>
            <a:ext cx="317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761542" y="3888537"/>
            <a:ext cx="317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C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500605" y="3441397"/>
            <a:ext cx="317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8696131" y="4257869"/>
            <a:ext cx="317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D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8525070" y="4904792"/>
            <a:ext cx="317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E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728997" y="5542383"/>
            <a:ext cx="317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F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761542" y="5980675"/>
            <a:ext cx="317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G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287236" y="6356228"/>
            <a:ext cx="317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45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(in de mediatheek)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dirty="0" smtClean="0"/>
              <a:t>Je hebt een onvoldoende gehaald voor een </a:t>
            </a:r>
            <a:r>
              <a:rPr lang="nl-NL" b="0" dirty="0" err="1" smtClean="0"/>
              <a:t>pw</a:t>
            </a:r>
            <a:r>
              <a:rPr lang="nl-NL" b="0" dirty="0" smtClean="0"/>
              <a:t> Nederlands. Je wil graag met de docent overleggen. Je wil weten waarom je het zo slecht gemaakt hebt en wat je eraan kan doen om het beter te leren.</a:t>
            </a:r>
          </a:p>
          <a:p>
            <a:r>
              <a:rPr lang="nl-NL" b="0" dirty="0" smtClean="0"/>
              <a:t>Ten slotte wil je graag weten of je de toets mag herkansen.</a:t>
            </a:r>
          </a:p>
          <a:p>
            <a:endParaRPr lang="nl-NL" b="0" dirty="0"/>
          </a:p>
          <a:p>
            <a:r>
              <a:rPr lang="nl-NL" b="0" dirty="0" smtClean="0"/>
              <a:t>E-mailadres docent: </a:t>
            </a:r>
            <a:r>
              <a:rPr lang="nl-NL" b="0" dirty="0" smtClean="0">
                <a:hlinkClick r:id="rId2"/>
              </a:rPr>
              <a:t>rvrancken@jsgmaimonides.nl</a:t>
            </a:r>
            <a:endParaRPr lang="nl-NL" b="0" dirty="0" smtClean="0"/>
          </a:p>
          <a:p>
            <a:endParaRPr lang="nl-NL" dirty="0"/>
          </a:p>
          <a:p>
            <a:r>
              <a:rPr lang="nl-NL" u="sng" dirty="0" smtClean="0"/>
              <a:t>Gebruik de checklist op blz. 20!</a:t>
            </a:r>
            <a:endParaRPr lang="nl-NL" u="sng" dirty="0"/>
          </a:p>
        </p:txBody>
      </p:sp>
    </p:spTree>
    <p:extLst>
      <p:ext uri="{BB962C8B-B14F-4D97-AF65-F5344CB8AC3E}">
        <p14:creationId xmlns:p14="http://schemas.microsoft.com/office/powerpoint/2010/main" val="224335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Opdrachten 1 t/m 5</a:t>
            </a:r>
          </a:p>
          <a:p>
            <a:endParaRPr lang="nl-NL" dirty="0"/>
          </a:p>
          <a:p>
            <a:r>
              <a:rPr lang="nl-NL" dirty="0" smtClean="0"/>
              <a:t>Let op: stuur opdracht 5 naar: remcovrancken@hotmail.com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98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Hoe je een zakelijke e-mail schrijft.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Aan welke afspraken je je moet houden.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Wat formeel taalgebruik is.</a:t>
            </a:r>
          </a:p>
        </p:txBody>
      </p:sp>
    </p:spTree>
    <p:extLst>
      <p:ext uri="{BB962C8B-B14F-4D97-AF65-F5344CB8AC3E}">
        <p14:creationId xmlns:p14="http://schemas.microsoft.com/office/powerpoint/2010/main" val="12456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Maken opdracht 4 par lezen h1 en nakijken!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Instructie </a:t>
            </a:r>
            <a:r>
              <a:rPr lang="nl-NL" smtClean="0"/>
              <a:t>zakelijke e-mail + korte </a:t>
            </a:r>
            <a:r>
              <a:rPr lang="nl-NL" dirty="0" smtClean="0"/>
              <a:t>opdracht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Maken opdracht 1,2 paragraaf schrijven h1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10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Verschillen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51917" y="1571961"/>
            <a:ext cx="3291840" cy="639762"/>
          </a:xfrm>
        </p:spPr>
        <p:txBody>
          <a:bodyPr/>
          <a:lstStyle/>
          <a:p>
            <a:pPr lvl="0"/>
            <a:r>
              <a:rPr lang="nl-NL" dirty="0" smtClean="0"/>
              <a:t>Zakelijke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51505" y="2282526"/>
            <a:ext cx="3291840" cy="3840480"/>
          </a:xfrm>
        </p:spPr>
        <p:txBody>
          <a:bodyPr/>
          <a:lstStyle/>
          <a:p>
            <a:pPr lvl="0"/>
            <a:r>
              <a:rPr lang="nl-NL" u="sng" dirty="0"/>
              <a:t>Officiële brief</a:t>
            </a:r>
          </a:p>
          <a:p>
            <a:pPr lvl="1"/>
            <a:r>
              <a:rPr lang="nl-NL" sz="1700" dirty="0"/>
              <a:t>Verzoek</a:t>
            </a:r>
          </a:p>
          <a:p>
            <a:pPr lvl="1"/>
            <a:r>
              <a:rPr lang="nl-NL" sz="1700" dirty="0"/>
              <a:t>Klacht</a:t>
            </a:r>
          </a:p>
          <a:p>
            <a:pPr lvl="1"/>
            <a:r>
              <a:rPr lang="nl-NL" sz="1700" dirty="0"/>
              <a:t>Mededeling</a:t>
            </a:r>
          </a:p>
          <a:p>
            <a:pPr marL="18000" lvl="1" indent="0">
              <a:buNone/>
            </a:pPr>
            <a:endParaRPr lang="nl-NL" sz="1700" dirty="0"/>
          </a:p>
          <a:p>
            <a:pPr marL="18000" lvl="1" indent="0">
              <a:buNone/>
            </a:pPr>
            <a:r>
              <a:rPr lang="nl-NL" sz="1700" u="sng" dirty="0"/>
              <a:t>Gericht </a:t>
            </a:r>
            <a:r>
              <a:rPr lang="nl-NL" sz="1700" u="sng" dirty="0" smtClean="0"/>
              <a:t>aan: </a:t>
            </a:r>
            <a:endParaRPr lang="nl-NL" sz="1700" u="sng" dirty="0"/>
          </a:p>
          <a:p>
            <a:pPr lvl="1"/>
            <a:r>
              <a:rPr lang="nl-NL" sz="1700" dirty="0"/>
              <a:t>een persoon die je niet zo goed kent</a:t>
            </a:r>
          </a:p>
          <a:p>
            <a:pPr lvl="1"/>
            <a:r>
              <a:rPr lang="nl-NL" sz="1700" dirty="0"/>
              <a:t>Officiële instantie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3789509" y="1524318"/>
            <a:ext cx="3291840" cy="639762"/>
          </a:xfrm>
        </p:spPr>
        <p:txBody>
          <a:bodyPr/>
          <a:lstStyle/>
          <a:p>
            <a:r>
              <a:rPr lang="nl-NL" dirty="0" smtClean="0"/>
              <a:t>Persoonlijke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3825723" y="2227580"/>
            <a:ext cx="3291840" cy="3840480"/>
          </a:xfrm>
        </p:spPr>
        <p:txBody>
          <a:bodyPr>
            <a:normAutofit fontScale="85000" lnSpcReduction="10000"/>
          </a:bodyPr>
          <a:lstStyle/>
          <a:p>
            <a:r>
              <a:rPr lang="nl-NL" u="sng" dirty="0" smtClean="0"/>
              <a:t>Niet officiële brief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dirty="0" smtClean="0"/>
              <a:t>Persoonlijke dingen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dirty="0" smtClean="0"/>
              <a:t>Gericht aan mensen die je goed kent.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dirty="0" smtClean="0"/>
              <a:t>Weinig inhoudelijke regels: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000" b="0" dirty="0" smtClean="0"/>
              <a:t>Plaats en datum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dirty="0" smtClean="0"/>
              <a:t>Passende aanhef/afsluiting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dirty="0" smtClean="0"/>
              <a:t>Je zet je voornaam eronder</a:t>
            </a:r>
          </a:p>
          <a:p>
            <a:pPr marL="457200" indent="-457200">
              <a:buFont typeface="+mj-lt"/>
              <a:buAutoNum type="arabicPeriod"/>
            </a:pPr>
            <a:endParaRPr lang="nl-NL" b="0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l-NL" u="sng" dirty="0" smtClean="0"/>
              <a:t>Kenmerken van de zakelijke e-mail</a:t>
            </a:r>
          </a:p>
          <a:p>
            <a:pPr lvl="0"/>
            <a:endParaRPr lang="nl-NL" dirty="0"/>
          </a:p>
          <a:p>
            <a:pPr lvl="1"/>
            <a:r>
              <a:rPr lang="nl-NL" dirty="0" smtClean="0"/>
              <a:t>Kort</a:t>
            </a:r>
          </a:p>
          <a:p>
            <a:pPr lvl="1"/>
            <a:r>
              <a:rPr lang="nl-NL" dirty="0" smtClean="0"/>
              <a:t>Beleefd (formeel taalgebruik)</a:t>
            </a:r>
          </a:p>
          <a:p>
            <a:pPr lvl="1"/>
            <a:r>
              <a:rPr lang="nl-NL" dirty="0" smtClean="0"/>
              <a:t>Niet emotioneel</a:t>
            </a:r>
          </a:p>
          <a:p>
            <a:pPr lvl="1"/>
            <a:endParaRPr lang="nl-NL" dirty="0"/>
          </a:p>
          <a:p>
            <a:pPr marL="18000" lvl="1" indent="0">
              <a:buNone/>
            </a:pPr>
            <a:r>
              <a:rPr lang="nl-NL" u="sng" dirty="0" smtClean="0"/>
              <a:t>Formeel/informeel taalgebruik:</a:t>
            </a:r>
          </a:p>
          <a:p>
            <a:pPr marL="18000" lvl="1" indent="0">
              <a:buNone/>
            </a:pPr>
            <a:endParaRPr lang="nl-NL" dirty="0"/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U&gt;&gt;</a:t>
            </a:r>
            <a:r>
              <a:rPr lang="nl-NL" dirty="0" smtClean="0"/>
              <a:t>jij/je</a:t>
            </a:r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Ik was diep teleurgesteld&gt;&gt;</a:t>
            </a:r>
            <a:r>
              <a:rPr lang="nl-NL" dirty="0" smtClean="0"/>
              <a:t>ik baalde als een stekker</a:t>
            </a:r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Met vriendelijke groet</a:t>
            </a:r>
            <a:r>
              <a:rPr lang="nl-NL" dirty="0" smtClean="0"/>
              <a:t>&gt;&gt;de mazzel</a:t>
            </a:r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We hebben genoten</a:t>
            </a:r>
            <a:r>
              <a:rPr lang="nl-NL" dirty="0" smtClean="0"/>
              <a:t>&gt;&gt;het was te gek</a:t>
            </a:r>
            <a:endParaRPr lang="nl-NL" dirty="0"/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Geachte meneer</a:t>
            </a:r>
            <a:r>
              <a:rPr lang="nl-NL" dirty="0" smtClean="0"/>
              <a:t>&gt;&gt;Hee/Hoi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837" y="2271854"/>
            <a:ext cx="28384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2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u="sng" dirty="0" smtClean="0"/>
              <a:t>Vaste afspraken over de indeling</a:t>
            </a:r>
          </a:p>
          <a:p>
            <a:pPr lvl="0"/>
            <a:endParaRPr lang="nl-NL" dirty="0"/>
          </a:p>
          <a:p>
            <a:pPr marL="274320" lvl="1" indent="0">
              <a:buNone/>
            </a:pPr>
            <a:r>
              <a:rPr lang="nl-NL" b="1" dirty="0" smtClean="0"/>
              <a:t>Inleiding: </a:t>
            </a:r>
            <a:r>
              <a:rPr lang="nl-NL" dirty="0" smtClean="0"/>
              <a:t>in één zin of korte alinea uitleggen:</a:t>
            </a:r>
          </a:p>
          <a:p>
            <a:pPr lvl="1"/>
            <a:r>
              <a:rPr lang="nl-NL" dirty="0" smtClean="0"/>
              <a:t>Wie je bent</a:t>
            </a:r>
          </a:p>
          <a:p>
            <a:pPr lvl="1"/>
            <a:r>
              <a:rPr lang="nl-NL" dirty="0" smtClean="0"/>
              <a:t>Waarom je schrijft.</a:t>
            </a:r>
          </a:p>
          <a:p>
            <a:pPr lvl="1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conventies</a:t>
            </a:r>
            <a:endParaRPr lang="nl-NL" dirty="0"/>
          </a:p>
        </p:txBody>
      </p:sp>
      <p:sp>
        <p:nvSpPr>
          <p:cNvPr id="6" name="Rectangle 9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820" y="3449841"/>
            <a:ext cx="4219074" cy="178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3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u="sng" dirty="0" smtClean="0"/>
              <a:t>Vaste afspraken over de indeling</a:t>
            </a:r>
          </a:p>
          <a:p>
            <a:pPr lvl="0"/>
            <a:endParaRPr lang="nl-NL" dirty="0"/>
          </a:p>
          <a:p>
            <a:pPr lvl="1"/>
            <a:r>
              <a:rPr lang="nl-NL" b="1" dirty="0"/>
              <a:t>Middenstuk: </a:t>
            </a:r>
            <a:r>
              <a:rPr lang="nl-NL" dirty="0"/>
              <a:t>twee á drie alinea`s waarin je jouw </a:t>
            </a:r>
            <a:r>
              <a:rPr lang="nl-NL" dirty="0" smtClean="0"/>
              <a:t>verzoek/klacht/mededeling </a:t>
            </a:r>
            <a:r>
              <a:rPr lang="nl-NL" dirty="0"/>
              <a:t>verder uitwerkt</a:t>
            </a:r>
            <a:r>
              <a:rPr lang="nl-NL" dirty="0" smtClean="0"/>
              <a:t>. </a:t>
            </a:r>
          </a:p>
          <a:p>
            <a:pPr marL="274320" lvl="1" indent="0">
              <a:buNone/>
            </a:pPr>
            <a:endParaRPr lang="nl-NL" dirty="0" smtClean="0"/>
          </a:p>
          <a:p>
            <a:pPr lvl="1"/>
            <a:endParaRPr lang="nl-NL" dirty="0"/>
          </a:p>
          <a:p>
            <a:pPr lvl="1"/>
            <a:r>
              <a:rPr lang="nl-NL" dirty="0" smtClean="0"/>
              <a:t>Welke informatie wil je? Welke vragen heb je?</a:t>
            </a:r>
            <a:endParaRPr lang="nl-NL" dirty="0"/>
          </a:p>
          <a:p>
            <a:pPr lvl="1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conventies</a:t>
            </a:r>
            <a:endParaRPr lang="nl-NL" dirty="0"/>
          </a:p>
        </p:txBody>
      </p:sp>
      <p:sp>
        <p:nvSpPr>
          <p:cNvPr id="5" name="PIJL-OMLAAG 4"/>
          <p:cNvSpPr/>
          <p:nvPr/>
        </p:nvSpPr>
        <p:spPr>
          <a:xfrm>
            <a:off x="3029803" y="3780430"/>
            <a:ext cx="805218" cy="832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931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5999" y="1749600"/>
            <a:ext cx="7953851" cy="4395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nl-NL" u="sng" dirty="0" smtClean="0"/>
              <a:t>Vaste afspraken over de indeling</a:t>
            </a:r>
          </a:p>
          <a:p>
            <a:pPr lvl="0"/>
            <a:endParaRPr lang="nl-NL" dirty="0"/>
          </a:p>
          <a:p>
            <a:pPr lvl="1"/>
            <a:r>
              <a:rPr lang="nl-NL" b="1" dirty="0"/>
              <a:t>Slot: </a:t>
            </a:r>
            <a:r>
              <a:rPr lang="nl-NL" dirty="0"/>
              <a:t>Vat kort samen wat je met de </a:t>
            </a:r>
            <a:r>
              <a:rPr lang="nl-NL" dirty="0" smtClean="0"/>
              <a:t>e-mail wilt bereiken: een </a:t>
            </a:r>
            <a:r>
              <a:rPr lang="nl-NL" b="1" u="sng" dirty="0" smtClean="0"/>
              <a:t>wens of verwachting.</a:t>
            </a:r>
          </a:p>
          <a:p>
            <a:pPr lvl="1"/>
            <a:endParaRPr lang="nl-NL" b="1" u="sng" dirty="0"/>
          </a:p>
          <a:p>
            <a:pPr marL="274320" lvl="1" indent="0">
              <a:buNone/>
            </a:pPr>
            <a:r>
              <a:rPr lang="nl-NL" b="1" u="sng" dirty="0" smtClean="0"/>
              <a:t>Bijvoorbeeld: </a:t>
            </a:r>
          </a:p>
          <a:p>
            <a:pPr marL="274320" lvl="1" indent="0">
              <a:buNone/>
            </a:pPr>
            <a:r>
              <a:rPr lang="nl-NL" sz="1700" i="1" dirty="0" smtClean="0"/>
              <a:t>“Hopelijk kunt mij helpen met mijn verzoek om informatie’ </a:t>
            </a:r>
          </a:p>
          <a:p>
            <a:pPr marL="274320" lvl="1" indent="0">
              <a:buNone/>
            </a:pPr>
            <a:endParaRPr lang="nl-NL" sz="1700" i="1" dirty="0"/>
          </a:p>
          <a:p>
            <a:pPr marL="274320" lvl="1" indent="0">
              <a:buNone/>
            </a:pPr>
            <a:r>
              <a:rPr lang="nl-NL" sz="1700" i="1" dirty="0" smtClean="0"/>
              <a:t>“Ik ga ervanuit dat mijn defecte telefoon onder de garantietermijn valt en dus vergoed wordt.”</a:t>
            </a:r>
          </a:p>
          <a:p>
            <a:pPr marL="274320" lvl="1" indent="0">
              <a:buNone/>
            </a:pPr>
            <a:endParaRPr lang="nl-NL" dirty="0"/>
          </a:p>
          <a:p>
            <a:pPr marL="274320" lvl="1" indent="0">
              <a:buNone/>
            </a:pPr>
            <a:endParaRPr lang="nl-NL" dirty="0" smtClean="0"/>
          </a:p>
          <a:p>
            <a:pPr marL="274320" lvl="1" indent="0">
              <a:buNone/>
            </a:pPr>
            <a:r>
              <a:rPr lang="nl-NL" dirty="0" smtClean="0"/>
              <a:t> </a:t>
            </a:r>
            <a:r>
              <a:rPr lang="nl-NL" dirty="0"/>
              <a:t>Je sluit af met een </a:t>
            </a:r>
            <a:r>
              <a:rPr lang="nl-NL" b="1" u="sng" dirty="0"/>
              <a:t>vriendelijke afsluiting</a:t>
            </a:r>
            <a:r>
              <a:rPr lang="nl-NL" b="1" u="sng" dirty="0" smtClean="0"/>
              <a:t>.</a:t>
            </a:r>
          </a:p>
          <a:p>
            <a:pPr marL="274320" lvl="1" indent="0">
              <a:buNone/>
            </a:pPr>
            <a:endParaRPr lang="nl-NL" b="1" u="sng" dirty="0" smtClean="0"/>
          </a:p>
          <a:p>
            <a:pPr marL="274320" lvl="1" indent="0">
              <a:buNone/>
            </a:pPr>
            <a:r>
              <a:rPr lang="nl-NL" b="1" u="sng" dirty="0" smtClean="0"/>
              <a:t>Bijvoorbeeld:</a:t>
            </a:r>
            <a:endParaRPr lang="nl-NL" b="1" u="sng" dirty="0"/>
          </a:p>
          <a:p>
            <a:pPr marL="274320" lvl="1" indent="0">
              <a:buNone/>
            </a:pPr>
            <a:r>
              <a:rPr lang="nl-NL" i="1" dirty="0" smtClean="0"/>
              <a:t>‘Alvast hartelijk bedankt voor het beantwoorden van mijn vragen.’</a:t>
            </a:r>
            <a:endParaRPr lang="nl-NL" i="1" dirty="0"/>
          </a:p>
          <a:p>
            <a:pPr marL="274320" lvl="1" indent="0">
              <a:buNone/>
            </a:pPr>
            <a:endParaRPr lang="nl-NL" i="1" dirty="0" smtClean="0"/>
          </a:p>
          <a:p>
            <a:pPr marL="274320" lvl="1" indent="0">
              <a:buNone/>
            </a:pPr>
            <a:r>
              <a:rPr lang="nl-NL" i="1" dirty="0" smtClean="0"/>
              <a:t>‘Alvast bedankt en ik kijk uit naar uw antwoord’</a:t>
            </a:r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Briefconventies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733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sz="1600" dirty="0" smtClean="0"/>
              <a:t>A</a:t>
            </a:r>
            <a:r>
              <a:rPr lang="nl-NL" sz="1600" b="0" dirty="0" smtClean="0"/>
              <a:t> e-mailadres geadresseerde</a:t>
            </a:r>
          </a:p>
          <a:p>
            <a:r>
              <a:rPr lang="nl-NL" sz="1600" dirty="0" smtClean="0"/>
              <a:t>B</a:t>
            </a:r>
            <a:r>
              <a:rPr lang="nl-NL" sz="1600" b="0" dirty="0" smtClean="0"/>
              <a:t> onderwerp</a:t>
            </a:r>
          </a:p>
          <a:p>
            <a:r>
              <a:rPr lang="nl-NL" sz="1600" dirty="0" smtClean="0"/>
              <a:t>C</a:t>
            </a:r>
            <a:r>
              <a:rPr lang="nl-NL" sz="1600" b="0" dirty="0" smtClean="0"/>
              <a:t> aanhef</a:t>
            </a:r>
          </a:p>
          <a:p>
            <a:r>
              <a:rPr lang="nl-NL" sz="1600" dirty="0" smtClean="0"/>
              <a:t>D</a:t>
            </a:r>
            <a:r>
              <a:rPr lang="nl-NL" sz="1600" b="0" dirty="0" smtClean="0"/>
              <a:t> inleiding</a:t>
            </a:r>
          </a:p>
          <a:p>
            <a:r>
              <a:rPr lang="nl-NL" sz="1600" dirty="0" smtClean="0"/>
              <a:t>E</a:t>
            </a:r>
            <a:r>
              <a:rPr lang="nl-NL" sz="1600" b="0" dirty="0" smtClean="0"/>
              <a:t> Middenstuk</a:t>
            </a:r>
          </a:p>
          <a:p>
            <a:r>
              <a:rPr lang="nl-NL" sz="1600" dirty="0" smtClean="0"/>
              <a:t>F</a:t>
            </a:r>
            <a:r>
              <a:rPr lang="nl-NL" sz="1600" b="0" dirty="0" smtClean="0"/>
              <a:t> Slot(zin)</a:t>
            </a:r>
          </a:p>
          <a:p>
            <a:r>
              <a:rPr lang="nl-NL" sz="1600" dirty="0" smtClean="0"/>
              <a:t>G</a:t>
            </a:r>
            <a:r>
              <a:rPr lang="nl-NL" sz="1600" b="0" dirty="0" smtClean="0"/>
              <a:t> Groet</a:t>
            </a:r>
          </a:p>
          <a:p>
            <a:r>
              <a:rPr lang="nl-NL" sz="1600" dirty="0" smtClean="0"/>
              <a:t>H </a:t>
            </a:r>
            <a:r>
              <a:rPr lang="nl-NL" sz="1600" b="0" dirty="0" smtClean="0"/>
              <a:t>Afzender</a:t>
            </a:r>
            <a:endParaRPr lang="nl-NL" sz="1600" dirty="0"/>
          </a:p>
          <a:p>
            <a:r>
              <a:rPr lang="nl-NL" sz="1400" dirty="0" smtClean="0"/>
              <a:t>LET OP:</a:t>
            </a:r>
          </a:p>
          <a:p>
            <a:pPr>
              <a:buNone/>
            </a:pPr>
            <a:r>
              <a:rPr lang="nl-NL" sz="1400" dirty="0" smtClean="0"/>
              <a:t> </a:t>
            </a:r>
            <a:r>
              <a:rPr lang="nl-NL" sz="1400" b="0" dirty="0" smtClean="0"/>
              <a:t>Om de inhoud overzichtelijk te houden laat je </a:t>
            </a:r>
            <a:r>
              <a:rPr lang="nl-NL" sz="1400" dirty="0" smtClean="0"/>
              <a:t>een witregel</a:t>
            </a:r>
            <a:r>
              <a:rPr lang="nl-NL" sz="1400" b="0" dirty="0" smtClean="0"/>
              <a:t> </a:t>
            </a:r>
            <a:r>
              <a:rPr lang="nl-NL" sz="1400" dirty="0" smtClean="0"/>
              <a:t>open</a:t>
            </a:r>
            <a:r>
              <a:rPr lang="nl-NL" sz="1400" b="0" dirty="0" smtClean="0"/>
              <a:t> tussen alle onderdelen.</a:t>
            </a:r>
            <a:endParaRPr lang="nl-NL" sz="1400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 schrijf je een zakelijke e-mail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470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483</TotalTime>
  <Words>456</Words>
  <Application>Microsoft Office PowerPoint</Application>
  <PresentationFormat>Diavoorstelling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Essentieel</vt:lpstr>
      <vt:lpstr>Schrijven</vt:lpstr>
      <vt:lpstr>Wat ga je leren?</vt:lpstr>
      <vt:lpstr>Wat gaan we doen?</vt:lpstr>
      <vt:lpstr>Verschillen</vt:lpstr>
      <vt:lpstr>Kenmerken </vt:lpstr>
      <vt:lpstr>conventies</vt:lpstr>
      <vt:lpstr>conventies</vt:lpstr>
      <vt:lpstr>Briefconventies</vt:lpstr>
      <vt:lpstr>Zo schrijf je een zakelijke e-mail</vt:lpstr>
      <vt:lpstr>Waar begint wat? Plaats de juiste letters A t/m H</vt:lpstr>
      <vt:lpstr>Waar begint wat? Plaats de juiste letters A t/m H</vt:lpstr>
      <vt:lpstr>Opdracht (in de mediatheek)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Docent</cp:lastModifiedBy>
  <cp:revision>43</cp:revision>
  <cp:lastPrinted>2017-09-13T09:39:15Z</cp:lastPrinted>
  <dcterms:created xsi:type="dcterms:W3CDTF">2015-08-26T11:58:10Z</dcterms:created>
  <dcterms:modified xsi:type="dcterms:W3CDTF">2017-09-13T09:39:19Z</dcterms:modified>
</cp:coreProperties>
</file>