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75" r:id="rId2"/>
    <p:sldId id="276" r:id="rId3"/>
    <p:sldId id="271" r:id="rId4"/>
    <p:sldId id="272" r:id="rId5"/>
    <p:sldId id="273" r:id="rId6"/>
    <p:sldId id="262" r:id="rId7"/>
    <p:sldId id="274" r:id="rId8"/>
  </p:sldIdLst>
  <p:sldSz cx="9144000" cy="6858000" type="screen4x3"/>
  <p:notesSz cx="6797675" cy="9928225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30-10-2016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30-10-2016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40914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915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6887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23257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4174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35901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17773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630575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6452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46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7747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087091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355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48537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9731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5328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43369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71918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154004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37427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830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49" r:id="rId21"/>
    <p:sldLayoutId id="2147483650" r:id="rId22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 smtClean="0"/>
              <a:t>woordenschat</a:t>
            </a:r>
            <a:endParaRPr lang="nl-NL" sz="6600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Omschrijvingen en definities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4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Startopdracht: opdracht 1 op </a:t>
            </a:r>
            <a:r>
              <a:rPr lang="nl-NL" dirty="0" err="1" smtClean="0"/>
              <a:t>blz</a:t>
            </a:r>
            <a:r>
              <a:rPr lang="nl-NL" dirty="0" smtClean="0"/>
              <a:t> 61 (5m)</a:t>
            </a:r>
          </a:p>
          <a:p>
            <a:r>
              <a:rPr lang="nl-NL" dirty="0" smtClean="0"/>
              <a:t>Korte uitleg met opdracht (10m)</a:t>
            </a:r>
          </a:p>
          <a:p>
            <a:r>
              <a:rPr lang="nl-NL" dirty="0" smtClean="0"/>
              <a:t>Zelfstandig werken opdracht 2,3 (30m)</a:t>
            </a:r>
          </a:p>
          <a:p>
            <a:r>
              <a:rPr lang="nl-NL" dirty="0" smtClean="0"/>
              <a:t>Afsluiting les (5m)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58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 smtClean="0"/>
              <a:t>H1</a:t>
            </a:r>
            <a:endParaRPr lang="nl-NL" dirty="0"/>
          </a:p>
          <a:p>
            <a:pPr lvl="1"/>
            <a:r>
              <a:rPr lang="nl-NL" dirty="0" smtClean="0"/>
              <a:t>Woordraadstrategie: synoniemen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hebben we het vorige hoofdstuk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H2:</a:t>
            </a:r>
            <a:endParaRPr lang="nl-NL" dirty="0"/>
          </a:p>
          <a:p>
            <a:pPr lvl="1"/>
            <a:r>
              <a:rPr lang="nl-NL" dirty="0" smtClean="0"/>
              <a:t>Een onbekend woord ‘raden’ door op zoek te gaan naar een </a:t>
            </a:r>
            <a:r>
              <a:rPr lang="nl-NL" u="sng" dirty="0" smtClean="0"/>
              <a:t>omschrijving </a:t>
            </a:r>
            <a:r>
              <a:rPr lang="nl-NL" dirty="0" smtClean="0"/>
              <a:t>(uitleg) of </a:t>
            </a:r>
            <a:r>
              <a:rPr lang="nl-NL" u="sng" dirty="0" smtClean="0"/>
              <a:t>definitie</a:t>
            </a:r>
            <a:r>
              <a:rPr lang="nl-NL" dirty="0" smtClean="0"/>
              <a:t> van een woord.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gaan we </a:t>
            </a:r>
            <a:r>
              <a:rPr lang="nl-NL" dirty="0" smtClean="0"/>
              <a:t>deze les leren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2201722" cy="187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9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u="sng" dirty="0" smtClean="0"/>
              <a:t>Definitie</a:t>
            </a:r>
            <a:r>
              <a:rPr lang="nl-NL" dirty="0" smtClean="0"/>
              <a:t>= een nauwkeurige omschrijving van een woord of begrip, zoals in een woordenboek.</a:t>
            </a:r>
          </a:p>
          <a:p>
            <a:pPr>
              <a:buNone/>
            </a:pPr>
            <a:endParaRPr lang="nl-NL" dirty="0"/>
          </a:p>
          <a:p>
            <a:r>
              <a:rPr lang="nl-NL" u="sng" dirty="0" smtClean="0"/>
              <a:t>Omschrijving (uitleg): </a:t>
            </a:r>
            <a:r>
              <a:rPr lang="nl-NL" dirty="0" smtClean="0"/>
              <a:t>het onbekende woord of begrip wordt omschreven of met voorbeelden uitgelegd.</a:t>
            </a:r>
          </a:p>
          <a:p>
            <a:endParaRPr lang="nl-NL" dirty="0"/>
          </a:p>
          <a:p>
            <a:r>
              <a:rPr lang="nl-NL" sz="1200" b="0" i="1" dirty="0" smtClean="0"/>
              <a:t>Zij verzamelt </a:t>
            </a:r>
            <a:r>
              <a:rPr lang="nl-NL" sz="1200" b="0" i="1" u="sng" dirty="0" smtClean="0"/>
              <a:t>memorabilia</a:t>
            </a:r>
            <a:r>
              <a:rPr lang="nl-NL" sz="1200" b="0" i="1" dirty="0" smtClean="0"/>
              <a:t> van Elvis. Zij zoekt naar alles wat aan hem doet denken.</a:t>
            </a:r>
            <a:endParaRPr lang="nl-NL" sz="1200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definitie/omschrijving?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1916832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4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de omschrijving van: </a:t>
            </a:r>
            <a:r>
              <a:rPr lang="nl-NL" i="1" u="sng" dirty="0" smtClean="0"/>
              <a:t>obsessie</a:t>
            </a:r>
            <a:r>
              <a:rPr lang="nl-NL" i="1" dirty="0" smtClean="0"/>
              <a:t> en </a:t>
            </a:r>
            <a:r>
              <a:rPr lang="nl-NL" i="1" u="sng" dirty="0" smtClean="0"/>
              <a:t>zeldzame</a:t>
            </a:r>
            <a:endParaRPr lang="nl-NL" i="1" u="sng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79176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Maken </a:t>
            </a:r>
            <a:r>
              <a:rPr lang="nl-NL" smtClean="0"/>
              <a:t>opdrachten </a:t>
            </a:r>
            <a:r>
              <a:rPr lang="nl-NL" smtClean="0"/>
              <a:t>2,3,4 blz</a:t>
            </a:r>
            <a:r>
              <a:rPr lang="nl-NL" dirty="0" smtClean="0"/>
              <a:t> 61,62,63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3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156</Words>
  <Application>Microsoft Office PowerPoint</Application>
  <PresentationFormat>Diavoorstelling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woordenschat</vt:lpstr>
      <vt:lpstr>Wat gaan we doen?</vt:lpstr>
      <vt:lpstr>Wat hebben we het vorige hoofdstuk geleerd?</vt:lpstr>
      <vt:lpstr>Wat gaan we deze les leren?</vt:lpstr>
      <vt:lpstr>Wat is een definitie/omschrijving?</vt:lpstr>
      <vt:lpstr>Zoek de omschrijving van: obsessie en zeldzame</vt:lpstr>
      <vt:lpstr>huiswerk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2014-11-04T07:42:19Z</dcterms:created>
  <dcterms:modified xsi:type="dcterms:W3CDTF">2016-10-30T08:47:02Z</dcterms:modified>
</cp:coreProperties>
</file>