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0" r:id="rId3"/>
    <p:sldId id="279" r:id="rId4"/>
    <p:sldId id="276" r:id="rId5"/>
    <p:sldId id="282" r:id="rId6"/>
    <p:sldId id="281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Woorden afbreken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je woorden op de juist manier afbreekt aan het einde van een regel.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83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woorden afbreken.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oefening samen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Zelfstandig werken </a:t>
            </a:r>
            <a:r>
              <a:rPr lang="nl-NL" dirty="0" err="1" smtClean="0"/>
              <a:t>opdr</a:t>
            </a:r>
            <a:r>
              <a:rPr lang="nl-NL" dirty="0" smtClean="0"/>
              <a:t> 1 t/m 5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5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07086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Waar je op let bij het afbreken van Woorden 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622365" y="1752600"/>
            <a:ext cx="80803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b="1" u="sng" dirty="0" smtClean="0"/>
              <a:t>Je breekt het woord af  tussen de lettergrepen:</a:t>
            </a:r>
          </a:p>
          <a:p>
            <a:endParaRPr lang="nl-NL" dirty="0"/>
          </a:p>
          <a:p>
            <a:r>
              <a:rPr lang="nl-NL" b="1" dirty="0" smtClean="0"/>
              <a:t>Bijvoorbeeld</a:t>
            </a:r>
          </a:p>
          <a:p>
            <a:endParaRPr lang="nl-NL" dirty="0"/>
          </a:p>
          <a:p>
            <a:r>
              <a:rPr lang="nl-NL" dirty="0" err="1" smtClean="0">
                <a:solidFill>
                  <a:srgbClr val="FF0000"/>
                </a:solidFill>
              </a:rPr>
              <a:t>Pot-vis</a:t>
            </a:r>
            <a:r>
              <a:rPr lang="nl-NL" dirty="0" smtClean="0">
                <a:solidFill>
                  <a:srgbClr val="FF0000"/>
                </a:solidFill>
              </a:rPr>
              <a:t>,  </a:t>
            </a:r>
            <a:r>
              <a:rPr lang="nl-NL" dirty="0" err="1" smtClean="0">
                <a:solidFill>
                  <a:srgbClr val="FF0000"/>
                </a:solidFill>
              </a:rPr>
              <a:t>re-gen</a:t>
            </a:r>
            <a:r>
              <a:rPr lang="nl-NL" dirty="0" smtClean="0">
                <a:solidFill>
                  <a:srgbClr val="FF0000"/>
                </a:solidFill>
              </a:rPr>
              <a:t>,  </a:t>
            </a:r>
            <a:r>
              <a:rPr lang="nl-NL" dirty="0" err="1" smtClean="0">
                <a:solidFill>
                  <a:srgbClr val="FF0000"/>
                </a:solidFill>
              </a:rPr>
              <a:t>voe-ding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 smtClean="0"/>
          </a:p>
          <a:p>
            <a:r>
              <a:rPr lang="nl-NL" b="1" dirty="0" smtClean="0"/>
              <a:t>Let op: als er een dubbele medelinker staat moet je die ‘eerlijk verdelen’</a:t>
            </a:r>
          </a:p>
          <a:p>
            <a:r>
              <a:rPr lang="nl-NL" b="1" dirty="0" smtClean="0"/>
              <a:t> </a:t>
            </a:r>
          </a:p>
          <a:p>
            <a:r>
              <a:rPr lang="nl-NL" dirty="0" err="1" smtClean="0">
                <a:solidFill>
                  <a:srgbClr val="FF0000"/>
                </a:solidFill>
              </a:rPr>
              <a:t>piz-za</a:t>
            </a:r>
            <a:r>
              <a:rPr lang="nl-NL" dirty="0" smtClean="0">
                <a:solidFill>
                  <a:srgbClr val="FF0000"/>
                </a:solidFill>
              </a:rPr>
              <a:t>, </a:t>
            </a:r>
            <a:r>
              <a:rPr lang="nl-NL" dirty="0" err="1" smtClean="0">
                <a:solidFill>
                  <a:srgbClr val="FF0000"/>
                </a:solidFill>
              </a:rPr>
              <a:t>lek-ker</a:t>
            </a:r>
            <a:r>
              <a:rPr lang="nl-NL" dirty="0" smtClean="0">
                <a:solidFill>
                  <a:srgbClr val="FF0000"/>
                </a:solidFill>
              </a:rPr>
              <a:t>, </a:t>
            </a:r>
            <a:r>
              <a:rPr lang="nl-NL" dirty="0" err="1" smtClean="0">
                <a:solidFill>
                  <a:srgbClr val="FF0000"/>
                </a:solidFill>
              </a:rPr>
              <a:t>rem-men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 smtClean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93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07086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Waar je op let bij het afbreken van Woorden 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622365" y="1752600"/>
            <a:ext cx="8080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b="1" u="sng" dirty="0" smtClean="0"/>
              <a:t>2.Het </a:t>
            </a:r>
            <a:r>
              <a:rPr lang="nl-NL" b="1" u="sng" dirty="0" smtClean="0">
                <a:solidFill>
                  <a:srgbClr val="FF0000"/>
                </a:solidFill>
              </a:rPr>
              <a:t>tweede deel </a:t>
            </a:r>
            <a:r>
              <a:rPr lang="nl-NL" b="1" u="sng" dirty="0" smtClean="0"/>
              <a:t>(dus de volgende regel) mag alleen  beginnen met letters die ook aan </a:t>
            </a:r>
            <a:r>
              <a:rPr lang="nl-NL" b="1" u="sng" dirty="0" smtClean="0">
                <a:solidFill>
                  <a:srgbClr val="FF0000"/>
                </a:solidFill>
              </a:rPr>
              <a:t>het begin van een woord </a:t>
            </a:r>
            <a:r>
              <a:rPr lang="nl-NL" b="1" u="sng" dirty="0" smtClean="0"/>
              <a:t>kunnen staan.</a:t>
            </a:r>
          </a:p>
          <a:p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Bijvoorbeeld:</a:t>
            </a:r>
          </a:p>
          <a:p>
            <a:endParaRPr lang="nl-NL" b="1" dirty="0" smtClean="0"/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 smtClean="0"/>
              <a:t>Vangen                   </a:t>
            </a:r>
            <a:r>
              <a:rPr lang="nl-NL" b="1" u="sng" dirty="0" err="1" smtClean="0"/>
              <a:t>van-gen</a:t>
            </a:r>
            <a:r>
              <a:rPr lang="nl-NL" b="1" u="sng" dirty="0"/>
              <a:t> </a:t>
            </a:r>
            <a:r>
              <a:rPr lang="nl-NL" b="1" dirty="0" smtClean="0"/>
              <a:t> </a:t>
            </a:r>
            <a:r>
              <a:rPr lang="nl-NL" dirty="0" smtClean="0"/>
              <a:t>en niet </a:t>
            </a:r>
            <a:r>
              <a:rPr lang="nl-NL" b="1" u="sng" dirty="0" err="1" smtClean="0"/>
              <a:t>va-ngen</a:t>
            </a:r>
            <a:r>
              <a:rPr lang="nl-NL" b="1" u="sng" dirty="0" smtClean="0"/>
              <a:t> </a:t>
            </a:r>
            <a:r>
              <a:rPr lang="nl-NL" dirty="0" smtClean="0"/>
              <a:t> ook niet </a:t>
            </a:r>
            <a:r>
              <a:rPr lang="nl-NL" b="1" u="sng" dirty="0" err="1" smtClean="0"/>
              <a:t>vang-en</a:t>
            </a:r>
            <a:endParaRPr lang="nl-NL" b="1" u="sng" dirty="0" smtClean="0"/>
          </a:p>
          <a:p>
            <a:endParaRPr lang="nl-NL" dirty="0"/>
          </a:p>
          <a:p>
            <a:endParaRPr lang="nl-NL" dirty="0"/>
          </a:p>
          <a:p>
            <a:r>
              <a:rPr lang="nl-NL" b="1" dirty="0" smtClean="0"/>
              <a:t>Schenken              </a:t>
            </a:r>
            <a:r>
              <a:rPr lang="nl-NL" b="1" dirty="0" err="1" smtClean="0"/>
              <a:t>schen-ken</a:t>
            </a:r>
            <a:r>
              <a:rPr lang="nl-NL" b="1" dirty="0" smtClean="0"/>
              <a:t> </a:t>
            </a:r>
            <a:r>
              <a:rPr lang="nl-NL" dirty="0" smtClean="0"/>
              <a:t>niet   </a:t>
            </a:r>
            <a:r>
              <a:rPr lang="nl-NL" b="1" dirty="0" err="1" smtClean="0"/>
              <a:t>sche-nken</a:t>
            </a:r>
            <a:r>
              <a:rPr lang="nl-NL" b="1" dirty="0" smtClean="0"/>
              <a:t> </a:t>
            </a:r>
            <a:r>
              <a:rPr lang="nl-NL" dirty="0" smtClean="0"/>
              <a:t>ook niet </a:t>
            </a:r>
            <a:r>
              <a:rPr lang="nl-NL" dirty="0" err="1" smtClean="0"/>
              <a:t>schenk-en</a:t>
            </a:r>
            <a:endParaRPr lang="nl-NL" b="1" dirty="0"/>
          </a:p>
          <a:p>
            <a:endParaRPr lang="nl-NL" dirty="0" smtClean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1586204" y="4312605"/>
            <a:ext cx="1110343" cy="214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547" y="3116897"/>
            <a:ext cx="990477" cy="101349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958" y="3482852"/>
            <a:ext cx="658390" cy="64753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126" y="3482851"/>
            <a:ext cx="658390" cy="647537"/>
          </a:xfrm>
          <a:prstGeom prst="rect">
            <a:avLst/>
          </a:prstGeom>
        </p:spPr>
      </p:pic>
      <p:sp>
        <p:nvSpPr>
          <p:cNvPr id="11" name="PIJL-RECHTS 10"/>
          <p:cNvSpPr/>
          <p:nvPr/>
        </p:nvSpPr>
        <p:spPr>
          <a:xfrm>
            <a:off x="1850571" y="5156261"/>
            <a:ext cx="743339" cy="214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7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07086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Waar je op let bij het afbreken van Woorden 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622365" y="1752600"/>
            <a:ext cx="8080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3, Soms krijgt een afgebroken woord zijn </a:t>
            </a:r>
            <a:r>
              <a:rPr lang="nl-NL" b="1" dirty="0" smtClean="0"/>
              <a:t>eigenlijke vorm (wanneer je het los zou schrijven) </a:t>
            </a:r>
            <a:r>
              <a:rPr lang="nl-NL" dirty="0" smtClean="0"/>
              <a:t>weer terug.</a:t>
            </a:r>
            <a:endParaRPr lang="nl-NL" b="1" u="sng" dirty="0" smtClean="0"/>
          </a:p>
          <a:p>
            <a:endParaRPr lang="nl-NL" dirty="0"/>
          </a:p>
          <a:p>
            <a:r>
              <a:rPr lang="nl-NL" b="1" dirty="0" smtClean="0"/>
              <a:t>Bijvoorbeeld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Sateetje                   </a:t>
            </a:r>
            <a:r>
              <a:rPr lang="nl-NL" dirty="0" err="1" smtClean="0">
                <a:solidFill>
                  <a:srgbClr val="FF0000"/>
                </a:solidFill>
              </a:rPr>
              <a:t>saté-tje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Menuutje                    menu-</a:t>
            </a:r>
            <a:r>
              <a:rPr lang="nl-NL" dirty="0" err="1" smtClean="0">
                <a:solidFill>
                  <a:srgbClr val="FF0000"/>
                </a:solidFill>
              </a:rPr>
              <a:t>tje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Geëindigd                    ge-</a:t>
            </a:r>
            <a:r>
              <a:rPr lang="nl-NL" dirty="0" err="1" smtClean="0">
                <a:solidFill>
                  <a:srgbClr val="FF0000"/>
                </a:solidFill>
              </a:rPr>
              <a:t>eindigd</a:t>
            </a:r>
            <a:r>
              <a:rPr lang="nl-NL" dirty="0" smtClean="0">
                <a:solidFill>
                  <a:srgbClr val="FF0000"/>
                </a:solidFill>
              </a:rPr>
              <a:t>                   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1586204" y="3237722"/>
            <a:ext cx="1110343" cy="214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1738604" y="3795655"/>
            <a:ext cx="1110343" cy="214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1841240" y="4511516"/>
            <a:ext cx="1110343" cy="214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3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twijfel kijk op woordenlijst.org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70" y="1524318"/>
            <a:ext cx="8589991" cy="5573173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457200" y="3937518"/>
            <a:ext cx="1184988" cy="8584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LINKS 6"/>
          <p:cNvSpPr/>
          <p:nvPr/>
        </p:nvSpPr>
        <p:spPr>
          <a:xfrm>
            <a:off x="1707502" y="4091635"/>
            <a:ext cx="2379306" cy="4385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10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301</TotalTime>
  <Words>183</Words>
  <Application>Microsoft Office PowerPoint</Application>
  <PresentationFormat>Diavoorstelling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Spelling</vt:lpstr>
      <vt:lpstr>Wat ga je leren?</vt:lpstr>
      <vt:lpstr>Wat gaan we doen?</vt:lpstr>
      <vt:lpstr>Waar je op let bij het afbreken van Woorden </vt:lpstr>
      <vt:lpstr>Waar je op let bij het afbreken van Woorden </vt:lpstr>
      <vt:lpstr>Waar je op let bij het afbreken van Woorden </vt:lpstr>
      <vt:lpstr>Bij twijfel kijk op woordenlijst.org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35</cp:revision>
  <dcterms:created xsi:type="dcterms:W3CDTF">2015-08-26T13:16:10Z</dcterms:created>
  <dcterms:modified xsi:type="dcterms:W3CDTF">2017-01-08T11:14:56Z</dcterms:modified>
</cp:coreProperties>
</file>