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468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1371-E518-4FDC-9E91-1F8D2D92C4A3}" type="datetimeFigureOut">
              <a:rPr lang="nl-NL" smtClean="0"/>
              <a:t>14-3-2014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BB60B-3665-4EAA-8B77-726D9946964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1371-E518-4FDC-9E91-1F8D2D92C4A3}" type="datetimeFigureOut">
              <a:rPr lang="nl-NL" smtClean="0"/>
              <a:t>14-3-2014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60B-3665-4EAA-8B77-726D9946964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BB60B-3665-4EAA-8B77-726D99469641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1371-E518-4FDC-9E91-1F8D2D92C4A3}" type="datetimeFigureOut">
              <a:rPr lang="nl-NL" smtClean="0"/>
              <a:t>14-3-2014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1371-E518-4FDC-9E91-1F8D2D92C4A3}" type="datetimeFigureOut">
              <a:rPr lang="nl-NL" smtClean="0"/>
              <a:t>14-3-2014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BB60B-3665-4EAA-8B77-726D9946964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1371-E518-4FDC-9E91-1F8D2D92C4A3}" type="datetimeFigureOut">
              <a:rPr lang="nl-NL" smtClean="0"/>
              <a:t>14-3-2014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BB60B-3665-4EAA-8B77-726D99469641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C81371-E518-4FDC-9E91-1F8D2D92C4A3}" type="datetimeFigureOut">
              <a:rPr lang="nl-NL" smtClean="0"/>
              <a:t>14-3-2014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60B-3665-4EAA-8B77-726D9946964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1371-E518-4FDC-9E91-1F8D2D92C4A3}" type="datetimeFigureOut">
              <a:rPr lang="nl-NL" smtClean="0"/>
              <a:t>14-3-2014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BB60B-3665-4EAA-8B77-726D99469641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1371-E518-4FDC-9E91-1F8D2D92C4A3}" type="datetimeFigureOut">
              <a:rPr lang="nl-NL" smtClean="0"/>
              <a:t>14-3-2014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BB60B-3665-4EAA-8B77-726D994696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1371-E518-4FDC-9E91-1F8D2D92C4A3}" type="datetimeFigureOut">
              <a:rPr lang="nl-NL" smtClean="0"/>
              <a:t>14-3-2014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BB60B-3665-4EAA-8B77-726D994696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BB60B-3665-4EAA-8B77-726D99469641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1371-E518-4FDC-9E91-1F8D2D92C4A3}" type="datetimeFigureOut">
              <a:rPr lang="nl-NL" smtClean="0"/>
              <a:t>14-3-2014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BB60B-3665-4EAA-8B77-726D99469641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1C81371-E518-4FDC-9E91-1F8D2D92C4A3}" type="datetimeFigureOut">
              <a:rPr lang="nl-NL" smtClean="0"/>
              <a:t>14-3-2014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C81371-E518-4FDC-9E91-1F8D2D92C4A3}" type="datetimeFigureOut">
              <a:rPr lang="nl-NL" smtClean="0"/>
              <a:t>14-3-2014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BB60B-3665-4EAA-8B77-726D99469641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Samenstellingen en afleidingen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509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Samenstelling 					Afleiding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Een woord dat uit 2 of meer woorden bestaat: 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badkamer</a:t>
            </a:r>
          </a:p>
          <a:p>
            <a:r>
              <a:rPr lang="nl-NL" dirty="0" smtClean="0"/>
              <a:t>Bodemsanering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Een kernwoord met voor- of achtervoegsel dat de betekenis van het kernwoord veranderd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Kinderachtig</a:t>
            </a:r>
          </a:p>
          <a:p>
            <a:r>
              <a:rPr lang="nl-NL" dirty="0" smtClean="0"/>
              <a:t>Logisch</a:t>
            </a:r>
          </a:p>
          <a:p>
            <a:r>
              <a:rPr lang="nl-NL" dirty="0" smtClean="0"/>
              <a:t>Vakkundig</a:t>
            </a:r>
          </a:p>
        </p:txBody>
      </p:sp>
    </p:spTree>
    <p:extLst>
      <p:ext uri="{BB962C8B-B14F-4D97-AF65-F5344CB8AC3E}">
        <p14:creationId xmlns:p14="http://schemas.microsoft.com/office/powerpoint/2010/main" val="404801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Woordraadstrategie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39552" y="1628800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Wanneer je samenstelling of afleiding tegenkomt en je weet  de betekenis niet dan:</a:t>
            </a:r>
          </a:p>
          <a:p>
            <a:endParaRPr lang="nl-NL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nl-NL" sz="2800" dirty="0" smtClean="0"/>
              <a:t>Kijk of je een gedeelte van de samenstelling herkent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sz="2800" dirty="0" smtClean="0"/>
              <a:t>Kijk of je het kernwoord van de afleiding kent.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sz="2800" dirty="0" smtClean="0"/>
              <a:t>Kijk of je de betekenis van het voor- of achtervoegsel kent.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sz="2800" dirty="0" smtClean="0"/>
              <a:t>Gebruik eventueel het woordenboek.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78318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Woordraadstrategie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39552" y="1628800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Belangrijke begrippen: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Samenstelling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Afleiding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Kernwoord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Voorvoegsel en achtervoegsel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84756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400" dirty="0" smtClean="0"/>
              <a:t>Let op de onderstreepte woorden: noteer de betekenis en geef aan of het een samenstelling is of afleiding.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39552" y="1628800"/>
            <a:ext cx="83529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i="1" dirty="0"/>
              <a:t>MAANTULPEN</a:t>
            </a:r>
            <a:r>
              <a:rPr lang="nl-NL" sz="2000" dirty="0"/>
              <a:t> </a:t>
            </a:r>
            <a:endParaRPr lang="nl-NL" sz="2000" dirty="0" smtClean="0"/>
          </a:p>
          <a:p>
            <a:r>
              <a:rPr lang="nl-NL" sz="2000" i="1" dirty="0" smtClean="0"/>
              <a:t>Het </a:t>
            </a:r>
            <a:r>
              <a:rPr lang="nl-NL" sz="2000" i="1" dirty="0"/>
              <a:t>zou een</a:t>
            </a:r>
            <a:r>
              <a:rPr lang="nl-NL" sz="2000" i="1" dirty="0">
                <a:solidFill>
                  <a:srgbClr val="FF0000"/>
                </a:solidFill>
              </a:rPr>
              <a:t> </a:t>
            </a:r>
            <a:r>
              <a:rPr lang="nl-NL" sz="2000" i="1" dirty="0" smtClean="0">
                <a:solidFill>
                  <a:srgbClr val="FF0000"/>
                </a:solidFill>
              </a:rPr>
              <a:t>verbazingwekkend </a:t>
            </a:r>
            <a:r>
              <a:rPr lang="nl-NL" sz="2000" i="1" dirty="0"/>
              <a:t>stukje Hollands glorie zijn: een tulp op </a:t>
            </a:r>
            <a:r>
              <a:rPr lang="nl-NL" sz="2000" i="1" dirty="0" smtClean="0"/>
              <a:t>een </a:t>
            </a:r>
            <a:r>
              <a:rPr lang="nl-NL" sz="2000" i="1" dirty="0" smtClean="0">
                <a:solidFill>
                  <a:srgbClr val="FF0000"/>
                </a:solidFill>
              </a:rPr>
              <a:t>hemellichaam</a:t>
            </a:r>
            <a:r>
              <a:rPr lang="nl-NL" sz="2000" i="1" dirty="0" smtClean="0"/>
              <a:t>. </a:t>
            </a:r>
            <a:r>
              <a:rPr lang="nl-NL" sz="2000" i="1" dirty="0"/>
              <a:t>Wetenschappers van de ESA zijn van plan om op het hemellichaam te gaan experimenteren met vegetatie. Momenteel wordt in Europa een eigen</a:t>
            </a:r>
            <a:r>
              <a:rPr lang="nl-NL" sz="2000" i="1" dirty="0">
                <a:solidFill>
                  <a:srgbClr val="FF0000"/>
                </a:solidFill>
              </a:rPr>
              <a:t> maanmissie </a:t>
            </a:r>
            <a:r>
              <a:rPr lang="nl-NL" sz="2000" i="1" dirty="0"/>
              <a:t>uitgestippeld. Het is misschien wat laat, maar dat betekent niet dat er niets meer te halen valt. In plaats van met mensen, zal de organisatie zich er bezighouden met andere organismen </a:t>
            </a:r>
            <a:r>
              <a:rPr lang="nl-NL" sz="2000" i="1"/>
              <a:t>zoals </a:t>
            </a:r>
            <a:r>
              <a:rPr lang="nl-NL" sz="2000" i="1" smtClean="0"/>
              <a:t>bacteriën, </a:t>
            </a:r>
            <a:r>
              <a:rPr lang="nl-NL" sz="2000" i="1" dirty="0"/>
              <a:t>planten en insecten. De benodigde transportmiddelen moeten nog worden ontwikkeld. Want ondanks de geslaagde landing van de Huygens-capsule op Saturnusmaan Titan, heeft de ESA nog nooit een landing uitgevoerd op een hemellichaam zonder atmosfeer. </a:t>
            </a:r>
            <a:r>
              <a:rPr lang="nl-NL" sz="2000" i="1" dirty="0" smtClean="0"/>
              <a:t>De </a:t>
            </a:r>
            <a:r>
              <a:rPr lang="nl-NL" sz="2000" i="1" dirty="0" smtClean="0">
                <a:solidFill>
                  <a:srgbClr val="FF0000"/>
                </a:solidFill>
              </a:rPr>
              <a:t>uitzonderlijke</a:t>
            </a:r>
            <a:r>
              <a:rPr lang="nl-NL" sz="2000" i="1" dirty="0" smtClean="0"/>
              <a:t> keus voor een tulpenbol komt, </a:t>
            </a:r>
            <a:r>
              <a:rPr lang="nl-NL" sz="2000" i="1" dirty="0"/>
              <a:t>omdat die zelf de benodigde voedingsstoffen in zich heeft. Al </a:t>
            </a:r>
            <a:r>
              <a:rPr lang="nl-NL" sz="2000" i="1" dirty="0" smtClean="0"/>
              <a:t>is een robot </a:t>
            </a:r>
            <a:r>
              <a:rPr lang="nl-NL" sz="2000" i="1" dirty="0" smtClean="0">
                <a:solidFill>
                  <a:srgbClr val="FF0000"/>
                </a:solidFill>
              </a:rPr>
              <a:t>onontbeerlijk</a:t>
            </a:r>
            <a:r>
              <a:rPr lang="nl-NL" sz="2000" i="1" dirty="0" smtClean="0"/>
              <a:t> </a:t>
            </a:r>
            <a:r>
              <a:rPr lang="nl-NL" sz="2000" i="1" dirty="0"/>
              <a:t>er een robot nodig zijn om hem wat water (en koolstofdioxide) te geven. De lancering is op zijn vroegst in 2012.</a:t>
            </a:r>
            <a:r>
              <a:rPr lang="nl-NL" sz="2000" dirty="0"/>
              <a:t> 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15115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</TotalTime>
  <Words>114</Words>
  <Application>Microsoft Office PowerPoint</Application>
  <PresentationFormat>Diavoorstelling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Civiel</vt:lpstr>
      <vt:lpstr>Samenstellingen en afleidingen</vt:lpstr>
      <vt:lpstr>Samenstelling      Afleiding</vt:lpstr>
      <vt:lpstr>Woordraadstrategie</vt:lpstr>
      <vt:lpstr>Woordraadstrategie</vt:lpstr>
      <vt:lpstr>Let op de onderstreepte woorden: noteer de betekenis en geef aan of het een samenstelling is of afleiding.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Zinsdeelstukken</dc:title>
  <dc:creator>Vrancken, Remco</dc:creator>
  <cp:lastModifiedBy>Vrancken, Remco</cp:lastModifiedBy>
  <cp:revision>6</cp:revision>
  <dcterms:created xsi:type="dcterms:W3CDTF">2013-04-19T13:13:33Z</dcterms:created>
  <dcterms:modified xsi:type="dcterms:W3CDTF">2014-03-14T14:39:43Z</dcterms:modified>
</cp:coreProperties>
</file>