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4" r:id="rId8"/>
    <p:sldId id="261" r:id="rId9"/>
    <p:sldId id="268" r:id="rId10"/>
    <p:sldId id="262" r:id="rId11"/>
    <p:sldId id="265" r:id="rId12"/>
    <p:sldId id="263" r:id="rId13"/>
    <p:sldId id="266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7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B9C874E-342E-4A76-81D8-0AA108D3328A}" type="datetimeFigureOut">
              <a:rPr lang="nl-NL" smtClean="0"/>
              <a:t>12-5-2017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A663-1BEF-4267-8094-3763906644A4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29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874E-342E-4A76-81D8-0AA108D3328A}" type="datetimeFigureOut">
              <a:rPr lang="nl-NL" smtClean="0"/>
              <a:t>12-5-2017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A663-1BEF-4267-8094-3763906644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401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874E-342E-4A76-81D8-0AA108D3328A}" type="datetimeFigureOut">
              <a:rPr lang="nl-NL" smtClean="0"/>
              <a:t>12-5-2017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A663-1BEF-4267-8094-3763906644A4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64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874E-342E-4A76-81D8-0AA108D3328A}" type="datetimeFigureOut">
              <a:rPr lang="nl-NL" smtClean="0"/>
              <a:t>12-5-2017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A663-1BEF-4267-8094-3763906644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178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874E-342E-4A76-81D8-0AA108D3328A}" type="datetimeFigureOut">
              <a:rPr lang="nl-NL" smtClean="0"/>
              <a:t>12-5-2017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A663-1BEF-4267-8094-3763906644A4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72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874E-342E-4A76-81D8-0AA108D3328A}" type="datetimeFigureOut">
              <a:rPr lang="nl-NL" smtClean="0"/>
              <a:t>12-5-2017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A663-1BEF-4267-8094-3763906644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516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874E-342E-4A76-81D8-0AA108D3328A}" type="datetimeFigureOut">
              <a:rPr lang="nl-NL" smtClean="0"/>
              <a:t>12-5-2017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A663-1BEF-4267-8094-3763906644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71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874E-342E-4A76-81D8-0AA108D3328A}" type="datetimeFigureOut">
              <a:rPr lang="nl-NL" smtClean="0"/>
              <a:t>12-5-2017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A663-1BEF-4267-8094-3763906644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201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874E-342E-4A76-81D8-0AA108D3328A}" type="datetimeFigureOut">
              <a:rPr lang="nl-NL" smtClean="0"/>
              <a:t>12-5-2017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A663-1BEF-4267-8094-3763906644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429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874E-342E-4A76-81D8-0AA108D3328A}" type="datetimeFigureOut">
              <a:rPr lang="nl-NL" smtClean="0"/>
              <a:t>12-5-2017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A663-1BEF-4267-8094-3763906644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693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874E-342E-4A76-81D8-0AA108D3328A}" type="datetimeFigureOut">
              <a:rPr lang="nl-NL" smtClean="0"/>
              <a:t>12-5-2017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3A663-1BEF-4267-8094-3763906644A4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7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B9C874E-342E-4A76-81D8-0AA108D3328A}" type="datetimeFigureOut">
              <a:rPr lang="nl-NL" smtClean="0"/>
              <a:t>12-5-2017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A83A663-1BEF-4267-8094-3763906644A4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79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wm_7WtKoQ3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reencast-o-matic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youtu.be/xsKQt2PweT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Project </a:t>
            </a:r>
            <a:r>
              <a:rPr lang="nl-NL" dirty="0" err="1" smtClean="0"/>
              <a:t>ww</a:t>
            </a:r>
            <a:r>
              <a:rPr lang="nl-NL" dirty="0" smtClean="0"/>
              <a:t>-spelling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120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Uitlegvideo </a:t>
            </a:r>
            <a:r>
              <a:rPr lang="nl-NL" dirty="0" err="1"/>
              <a:t>W</a:t>
            </a:r>
            <a:r>
              <a:rPr lang="nl-NL" dirty="0" err="1" smtClean="0"/>
              <a:t>eebly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 smtClean="0">
                <a:hlinkClick r:id="rId2"/>
              </a:rPr>
              <a:t>uitlegvideo video op </a:t>
            </a:r>
            <a:r>
              <a:rPr lang="nl-NL" u="sng" dirty="0" err="1" smtClean="0">
                <a:hlinkClick r:id="rId2"/>
              </a:rPr>
              <a:t>weebly</a:t>
            </a:r>
            <a:r>
              <a:rPr lang="nl-NL" u="sng" dirty="0" smtClean="0">
                <a:hlinkClick r:id="rId2"/>
              </a:rPr>
              <a:t> plaatsen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3"/>
          <a:stretch>
            <a:fillRect/>
          </a:stretch>
        </p:blipFill>
        <p:spPr>
          <a:xfrm>
            <a:off x="4634535" y="2711670"/>
            <a:ext cx="7394553" cy="4461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3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afsluiting  van het project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3200" dirty="0"/>
              <a:t>Op </a:t>
            </a:r>
            <a:r>
              <a:rPr lang="nl-NL" sz="3200" dirty="0" smtClean="0"/>
              <a:t>9 </a:t>
            </a:r>
            <a:r>
              <a:rPr lang="nl-NL" sz="3200" dirty="0"/>
              <a:t>mei moet de website klaar zijn</a:t>
            </a:r>
            <a:r>
              <a:rPr lang="nl-NL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nl-NL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nl-NL" sz="3200" dirty="0" smtClean="0"/>
              <a:t>Op 16 mei krijg je een toets over </a:t>
            </a:r>
            <a:r>
              <a:rPr lang="nl-NL" sz="3200" dirty="0" err="1" smtClean="0"/>
              <a:t>ww</a:t>
            </a:r>
            <a:r>
              <a:rPr lang="nl-NL" sz="3200" dirty="0" smtClean="0"/>
              <a:t>-spelling.</a:t>
            </a:r>
          </a:p>
          <a:p>
            <a:pPr marL="514350" indent="-514350">
              <a:buFont typeface="+mj-lt"/>
              <a:buAutoNum type="arabicPeriod"/>
            </a:pPr>
            <a:endParaRPr lang="nl-NL" sz="3200" dirty="0"/>
          </a:p>
          <a:p>
            <a:pPr marL="514350" indent="-514350">
              <a:buFont typeface="+mj-lt"/>
              <a:buAutoNum type="arabicPeriod"/>
            </a:pPr>
            <a:r>
              <a:rPr lang="nl-NL" sz="3200" dirty="0" smtClean="0"/>
              <a:t>De </a:t>
            </a:r>
            <a:r>
              <a:rPr lang="nl-NL" sz="3200" dirty="0"/>
              <a:t>website is </a:t>
            </a:r>
            <a:r>
              <a:rPr lang="nl-NL" sz="3200" b="1" u="sng" dirty="0"/>
              <a:t>de helft van je cijfer voor de </a:t>
            </a:r>
            <a:r>
              <a:rPr lang="nl-NL" sz="3200" b="1" u="sng" dirty="0" smtClean="0"/>
              <a:t>toets: 5p website, 5p toets.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60926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Taken verdelen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6114" y="2084832"/>
            <a:ext cx="9720073" cy="4023360"/>
          </a:xfrm>
        </p:spPr>
        <p:txBody>
          <a:bodyPr/>
          <a:lstStyle/>
          <a:p>
            <a:pPr marL="0" indent="0">
              <a:buNone/>
            </a:pPr>
            <a:r>
              <a:rPr lang="nl-NL" sz="3200" b="1" dirty="0" smtClean="0"/>
              <a:t>Wie maakt/kiest welk onderdeel?</a:t>
            </a:r>
          </a:p>
          <a:p>
            <a:r>
              <a:rPr lang="nl-NL" sz="3200" dirty="0" smtClean="0"/>
              <a:t>Infinitief, pv </a:t>
            </a:r>
            <a:r>
              <a:rPr lang="nl-NL" sz="3200" dirty="0" err="1" smtClean="0"/>
              <a:t>vt</a:t>
            </a:r>
            <a:r>
              <a:rPr lang="nl-NL" sz="3200" dirty="0" smtClean="0"/>
              <a:t>, pv </a:t>
            </a:r>
            <a:r>
              <a:rPr lang="nl-NL" sz="3200" dirty="0" err="1" smtClean="0"/>
              <a:t>tt</a:t>
            </a:r>
            <a:r>
              <a:rPr lang="nl-NL" sz="3200" dirty="0" smtClean="0"/>
              <a:t>, voltooid en onvoltooid </a:t>
            </a:r>
            <a:r>
              <a:rPr lang="nl-NL" sz="3200" dirty="0" err="1" smtClean="0"/>
              <a:t>dw</a:t>
            </a:r>
            <a:r>
              <a:rPr lang="nl-NL" sz="3200" dirty="0" smtClean="0"/>
              <a:t>, bijvoeglijk gebruikt </a:t>
            </a:r>
            <a:r>
              <a:rPr lang="nl-NL" sz="3200" dirty="0" err="1" smtClean="0"/>
              <a:t>dw</a:t>
            </a:r>
            <a:endParaRPr lang="nl-NL" sz="3200" dirty="0" smtClean="0"/>
          </a:p>
          <a:p>
            <a:pPr marL="0" indent="0">
              <a:buNone/>
            </a:pPr>
            <a:endParaRPr lang="nl-NL" sz="3200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192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2575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De groepen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850900"/>
            <a:ext cx="10515600" cy="5326063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7300603" y="4284137"/>
            <a:ext cx="2088232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Groep 5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Thomas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Ezra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Amber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Suzanne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Jesse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4826163" y="993617"/>
            <a:ext cx="2088232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Groep 2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Goof</a:t>
            </a: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Quinty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Martijn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err="1" smtClean="0"/>
              <a:t>Jinthe</a:t>
            </a: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Robbin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7854703" y="1482606"/>
            <a:ext cx="2088232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Groep 3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Julian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Kim </a:t>
            </a:r>
            <a:r>
              <a:rPr lang="nl-NL" dirty="0" err="1"/>
              <a:t>Engelbarts</a:t>
            </a: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Fabio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Kim de </a:t>
            </a:r>
            <a:r>
              <a:rPr lang="nl-NL" dirty="0" err="1" smtClean="0"/>
              <a:t>Uijl</a:t>
            </a:r>
            <a:endParaRPr lang="nl-NL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Tess</a:t>
            </a:r>
            <a:endParaRPr lang="nl-NL" dirty="0"/>
          </a:p>
          <a:p>
            <a:pPr marL="342900" indent="-342900">
              <a:buFont typeface="+mj-lt"/>
              <a:buAutoNum type="arabicPeriod"/>
            </a:pPr>
            <a:endParaRPr lang="nl-NL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267375" y="4145638"/>
            <a:ext cx="2088232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Groep </a:t>
            </a:r>
            <a:r>
              <a:rPr lang="nl-NL" b="1" u="sng" dirty="0"/>
              <a:t>4</a:t>
            </a:r>
            <a:endParaRPr lang="nl-NL" b="1" u="sng" dirty="0" smtClean="0"/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Pascal</a:t>
            </a: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Max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Leonie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err="1"/>
              <a:t>Cian</a:t>
            </a:r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Samira</a:t>
            </a:r>
          </a:p>
          <a:p>
            <a:endParaRPr lang="nl-NL" b="1" u="sng" dirty="0" smtClean="0"/>
          </a:p>
        </p:txBody>
      </p:sp>
      <p:sp>
        <p:nvSpPr>
          <p:cNvPr id="8" name="Tekstvak 7"/>
          <p:cNvSpPr txBox="1"/>
          <p:nvPr/>
        </p:nvSpPr>
        <p:spPr>
          <a:xfrm>
            <a:off x="1797623" y="1759605"/>
            <a:ext cx="2088232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Groep 1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Niek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Sanne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Sander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Charlotte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err="1" smtClean="0"/>
              <a:t>Kiefer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418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nl-NL" sz="4000" dirty="0" smtClean="0"/>
              <a:t>Regels voor correcte </a:t>
            </a:r>
            <a:r>
              <a:rPr lang="nl-NL" sz="4000" dirty="0" err="1" smtClean="0"/>
              <a:t>ww</a:t>
            </a:r>
            <a:r>
              <a:rPr lang="nl-NL" sz="4000" dirty="0" smtClean="0"/>
              <a:t>-spelling;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000" dirty="0" smtClean="0"/>
              <a:t>In een groepje filmpje maken over een </a:t>
            </a:r>
            <a:r>
              <a:rPr lang="nl-NL" sz="4000" dirty="0" err="1" smtClean="0"/>
              <a:t>ww</a:t>
            </a:r>
            <a:r>
              <a:rPr lang="nl-NL" sz="4000" dirty="0" smtClean="0"/>
              <a:t>-onderdeel;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000" dirty="0" smtClean="0"/>
              <a:t>Samenwerken in een groep.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758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4400" dirty="0" smtClean="0"/>
              <a:t>Opdracht uitleggen;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4400" dirty="0" smtClean="0"/>
              <a:t>Uitleg </a:t>
            </a:r>
            <a:r>
              <a:rPr lang="nl-NL" sz="4400" dirty="0" err="1" smtClean="0"/>
              <a:t>weebly</a:t>
            </a:r>
            <a:r>
              <a:rPr lang="nl-NL" sz="4400" dirty="0" smtClean="0"/>
              <a:t>-site</a:t>
            </a:r>
            <a:r>
              <a:rPr lang="nl-NL" sz="4400" dirty="0"/>
              <a:t>; </a:t>
            </a:r>
            <a:endParaRPr lang="nl-NL" sz="44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4400" dirty="0" smtClean="0"/>
              <a:t>Groepen </a:t>
            </a:r>
            <a:r>
              <a:rPr lang="nl-NL" sz="4400" dirty="0"/>
              <a:t>verdelen</a:t>
            </a:r>
            <a:r>
              <a:rPr lang="nl-NL" sz="4400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4400" dirty="0" smtClean="0"/>
              <a:t>Aan het werk!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3217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r>
              <a:rPr lang="nl-NL" sz="3200" dirty="0" smtClean="0"/>
              <a:t>Je maak in jouw groep vijf instructiefilmpjes </a:t>
            </a:r>
            <a:r>
              <a:rPr lang="nl-NL" sz="3200" b="1" u="sng" dirty="0" smtClean="0"/>
              <a:t>van maximaal 4-5 minuten </a:t>
            </a:r>
            <a:r>
              <a:rPr lang="nl-NL" sz="3200" dirty="0" smtClean="0"/>
              <a:t>over een </a:t>
            </a:r>
            <a:r>
              <a:rPr lang="nl-NL" sz="3200" dirty="0" err="1" smtClean="0"/>
              <a:t>ww</a:t>
            </a:r>
            <a:r>
              <a:rPr lang="nl-NL" sz="3200" dirty="0" smtClean="0"/>
              <a:t>-spelling onderdeel; </a:t>
            </a:r>
          </a:p>
          <a:p>
            <a:endParaRPr lang="nl-NL" sz="3200" dirty="0" smtClean="0"/>
          </a:p>
          <a:p>
            <a:r>
              <a:rPr lang="nl-NL" sz="3200" dirty="0" smtClean="0"/>
              <a:t>Je zorgt voor minimaal </a:t>
            </a:r>
            <a:r>
              <a:rPr lang="nl-NL" sz="3200" b="1" u="sng" dirty="0" smtClean="0"/>
              <a:t>20 oefenzinnen per onderdeel</a:t>
            </a:r>
            <a:r>
              <a:rPr lang="nl-NL" sz="3200" dirty="0" smtClean="0"/>
              <a:t> met antwoorden en uitleg in word;</a:t>
            </a:r>
          </a:p>
          <a:p>
            <a:pPr marL="0" indent="0">
              <a:buNone/>
            </a:pPr>
            <a:endParaRPr lang="nl-NL" sz="3200" dirty="0" smtClean="0"/>
          </a:p>
          <a:p>
            <a:r>
              <a:rPr lang="nl-NL" sz="3200" dirty="0" smtClean="0"/>
              <a:t>Je upload je filmpje </a:t>
            </a:r>
            <a:r>
              <a:rPr lang="nl-NL" sz="3200" b="1" u="sng" dirty="0" smtClean="0"/>
              <a:t>naar </a:t>
            </a:r>
            <a:r>
              <a:rPr lang="nl-NL" sz="3200" b="1" u="sng" dirty="0" err="1"/>
              <a:t>Y</a:t>
            </a:r>
            <a:r>
              <a:rPr lang="nl-NL" sz="3200" b="1" u="sng" dirty="0" err="1" smtClean="0"/>
              <a:t>outube</a:t>
            </a:r>
            <a:r>
              <a:rPr lang="nl-NL" sz="3200" b="1" u="sng" dirty="0" smtClean="0"/>
              <a:t> en/of je website</a:t>
            </a:r>
            <a:r>
              <a:rPr lang="nl-NL" sz="3200" dirty="0" smtClean="0"/>
              <a:t>. De oefenopgaven en antwoorden upload je ook naar de website.</a:t>
            </a:r>
          </a:p>
          <a:p>
            <a:endParaRPr lang="nl-NL" sz="32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882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filmpje: </a:t>
            </a:r>
            <a:r>
              <a:rPr lang="nl-NL" dirty="0"/>
              <a:t>w</a:t>
            </a:r>
            <a:r>
              <a:rPr lang="nl-NL" dirty="0" smtClean="0"/>
              <a:t>at </a:t>
            </a:r>
            <a:r>
              <a:rPr lang="nl-NL" dirty="0"/>
              <a:t>moet er in zitten?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1340069"/>
            <a:ext cx="11020727" cy="49692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3300" b="1" u="sng" dirty="0" smtClean="0"/>
              <a:t>Houd onderstaande volgorde aan in je uitleg:</a:t>
            </a:r>
          </a:p>
          <a:p>
            <a:pPr marL="0" indent="0">
              <a:buNone/>
            </a:pPr>
            <a:endParaRPr lang="nl-NL" sz="3300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nl-NL" sz="3300" dirty="0" smtClean="0"/>
              <a:t>Vertel waar het filmpje over gaat.</a:t>
            </a:r>
          </a:p>
          <a:p>
            <a:pPr marL="514350" indent="-514350">
              <a:buFont typeface="+mj-lt"/>
              <a:buAutoNum type="arabicPeriod"/>
            </a:pPr>
            <a:endParaRPr lang="nl-NL" sz="3300" dirty="0" smtClean="0"/>
          </a:p>
          <a:p>
            <a:pPr marL="514350" indent="-514350">
              <a:buFont typeface="+mj-lt"/>
              <a:buAutoNum type="arabicPeriod"/>
            </a:pPr>
            <a:r>
              <a:rPr lang="nl-NL" sz="3300" dirty="0" smtClean="0"/>
              <a:t>Leg uit hoe je jouw spellingonderdeel kan herkennen. Wat zijn dus de kenmerken van de: pv </a:t>
            </a:r>
            <a:r>
              <a:rPr lang="nl-NL" sz="3300" dirty="0" err="1" smtClean="0"/>
              <a:t>tt</a:t>
            </a:r>
            <a:r>
              <a:rPr lang="nl-NL" sz="3300" dirty="0" smtClean="0"/>
              <a:t>, pv </a:t>
            </a:r>
            <a:r>
              <a:rPr lang="nl-NL" sz="3300" dirty="0" err="1" smtClean="0"/>
              <a:t>vt</a:t>
            </a:r>
            <a:r>
              <a:rPr lang="nl-NL" sz="3300" dirty="0" smtClean="0"/>
              <a:t>, voltooid deelwoord enz.</a:t>
            </a:r>
          </a:p>
          <a:p>
            <a:pPr marL="514350" indent="-514350">
              <a:buFont typeface="+mj-lt"/>
              <a:buAutoNum type="arabicPeriod"/>
            </a:pPr>
            <a:endParaRPr lang="nl-NL" sz="3300" dirty="0" smtClean="0"/>
          </a:p>
          <a:p>
            <a:pPr marL="514350" indent="-514350">
              <a:buFont typeface="+mj-lt"/>
              <a:buAutoNum type="arabicPeriod"/>
            </a:pPr>
            <a:r>
              <a:rPr lang="nl-NL" sz="3300" dirty="0" smtClean="0"/>
              <a:t>Leg de regels  voor het spellen van jouw onderdeel foutloos uit met behulp van voorbeelden.</a:t>
            </a:r>
          </a:p>
          <a:p>
            <a:pPr marL="514350" indent="-514350">
              <a:buFont typeface="+mj-lt"/>
              <a:buAutoNum type="arabicPeriod"/>
            </a:pPr>
            <a:endParaRPr lang="nl-NL" sz="3300" dirty="0" smtClean="0"/>
          </a:p>
          <a:p>
            <a:pPr marL="514350" indent="-514350">
              <a:buFont typeface="+mj-lt"/>
              <a:buAutoNum type="arabicPeriod"/>
            </a:pPr>
            <a:r>
              <a:rPr lang="nl-NL" sz="3300" dirty="0" smtClean="0"/>
              <a:t>Vertel de moeilijkheden/uitzonderingen bij jouw spellingonderdeel;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10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voor het filmpje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nl-NL" sz="3600" dirty="0" smtClean="0"/>
              <a:t>Stop niet te veel tekst in dia`s</a:t>
            </a:r>
          </a:p>
          <a:p>
            <a:pPr marL="514350" indent="-514350">
              <a:buFont typeface="+mj-lt"/>
              <a:buAutoNum type="arabicPeriod"/>
            </a:pPr>
            <a:endParaRPr lang="nl-NL" sz="3200" dirty="0"/>
          </a:p>
          <a:p>
            <a:pPr marL="514350" indent="-514350">
              <a:buFont typeface="+mj-lt"/>
              <a:buAutoNum type="arabicPeriod"/>
            </a:pPr>
            <a:r>
              <a:rPr lang="nl-NL" sz="3200" dirty="0" smtClean="0"/>
              <a:t>Gebruik veel voorbeelden!</a:t>
            </a:r>
          </a:p>
          <a:p>
            <a:pPr marL="514350" indent="-514350">
              <a:buFont typeface="+mj-lt"/>
              <a:buAutoNum type="arabicPeriod"/>
            </a:pPr>
            <a:endParaRPr lang="nl-NL" sz="3200" dirty="0"/>
          </a:p>
          <a:p>
            <a:pPr marL="514350" indent="-514350">
              <a:buFont typeface="+mj-lt"/>
              <a:buAutoNum type="arabicPeriod"/>
            </a:pPr>
            <a:r>
              <a:rPr lang="nl-NL" sz="3200" dirty="0" smtClean="0"/>
              <a:t>Zorg dat je het zelf ook snapt!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56507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filmpje: hoe moet je het maken?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4583" y="1813034"/>
            <a:ext cx="11146851" cy="49188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000" dirty="0" smtClean="0"/>
              <a:t>Voor alle opties geldt: </a:t>
            </a:r>
            <a:r>
              <a:rPr lang="nl-NL" sz="4000" b="1" u="sng" dirty="0" smtClean="0"/>
              <a:t>bereid het goed voor!</a:t>
            </a:r>
          </a:p>
          <a:p>
            <a:pPr marL="0" indent="0">
              <a:buNone/>
            </a:pPr>
            <a:endParaRPr lang="nl-NL" sz="4000" b="1" u="sng" dirty="0"/>
          </a:p>
          <a:p>
            <a:pPr marL="514350" indent="-514350">
              <a:buFont typeface="+mj-lt"/>
              <a:buAutoNum type="arabicPeriod"/>
            </a:pPr>
            <a:r>
              <a:rPr lang="nl-NL" sz="4000" dirty="0" smtClean="0"/>
              <a:t>Maak een </a:t>
            </a:r>
            <a:r>
              <a:rPr lang="nl-NL" sz="4000" dirty="0" err="1" smtClean="0"/>
              <a:t>Powerpoint</a:t>
            </a:r>
            <a:r>
              <a:rPr lang="nl-NL" sz="4000" dirty="0" smtClean="0"/>
              <a:t>/</a:t>
            </a:r>
            <a:r>
              <a:rPr lang="nl-NL" sz="4000" dirty="0" err="1"/>
              <a:t>P</a:t>
            </a:r>
            <a:r>
              <a:rPr lang="nl-NL" sz="4000" dirty="0" err="1" smtClean="0"/>
              <a:t>rezi</a:t>
            </a:r>
            <a:r>
              <a:rPr lang="nl-NL" sz="4000" dirty="0" smtClean="0"/>
              <a:t> en gebruik </a:t>
            </a:r>
            <a:r>
              <a:rPr lang="nl-NL" sz="4000" dirty="0" smtClean="0">
                <a:hlinkClick r:id="rId2"/>
              </a:rPr>
              <a:t>screencast-o-</a:t>
            </a:r>
            <a:r>
              <a:rPr lang="nl-NL" sz="4000" dirty="0" err="1" smtClean="0">
                <a:hlinkClick r:id="rId2"/>
              </a:rPr>
              <a:t>matic</a:t>
            </a:r>
            <a:r>
              <a:rPr lang="nl-NL" sz="4000" dirty="0" smtClean="0">
                <a:hlinkClick r:id="rId2"/>
              </a:rPr>
              <a:t>;</a:t>
            </a:r>
            <a:endParaRPr lang="nl-NL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nl-NL" sz="4000" dirty="0" smtClean="0"/>
              <a:t>Maak een instructie op papier en film dit terwijl je uitlegt.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02657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De oefenopgaven: </a:t>
            </a:r>
            <a:r>
              <a:rPr lang="nl-NL" sz="4900" dirty="0" smtClean="0"/>
              <a:t>Waar </a:t>
            </a:r>
            <a:r>
              <a:rPr lang="nl-NL" sz="4900" dirty="0"/>
              <a:t>moet je aan denken?</a:t>
            </a:r>
            <a:br>
              <a:rPr lang="nl-NL" sz="4900" dirty="0"/>
            </a:br>
            <a:r>
              <a:rPr lang="nl-NL" sz="4900" dirty="0"/>
              <a:t/>
            </a:r>
            <a:br>
              <a:rPr lang="nl-NL" sz="4900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Minimaal </a:t>
            </a:r>
            <a:r>
              <a:rPr lang="nl-NL" sz="2800" dirty="0" smtClean="0"/>
              <a:t>20 opgaven en de bijbehorende antwoorden.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Variatie in moeilijkheid: dus niet alleen maar makkelijke of moeilijke vragen!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Zorg voor een juiste bronvermelding! Waar komen deze opgaven vandaan? Lesboek, website enz.</a:t>
            </a:r>
            <a:endParaRPr lang="nl-NL" sz="2800" dirty="0"/>
          </a:p>
          <a:p>
            <a:pPr marL="514350" indent="-514350">
              <a:buFont typeface="+mj-lt"/>
              <a:buAutoNum type="arabicPeriod"/>
            </a:pPr>
            <a:r>
              <a:rPr lang="nl-NL" sz="2800" dirty="0" smtClean="0"/>
              <a:t>Gebruik minimaal twee bronnen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19521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Uitlegvideo gebruik screencast-o-</a:t>
            </a:r>
            <a:r>
              <a:rPr lang="nl-NL" dirty="0" err="1" smtClean="0"/>
              <a:t>matic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 smtClean="0">
                <a:hlinkClick r:id="rId2"/>
              </a:rPr>
              <a:t>uitlegvideo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3"/>
          <a:stretch>
            <a:fillRect/>
          </a:stretch>
        </p:blipFill>
        <p:spPr>
          <a:xfrm>
            <a:off x="3530950" y="1825625"/>
            <a:ext cx="7646801" cy="490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169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151</TotalTime>
  <Words>390</Words>
  <Application>Microsoft Office PowerPoint</Application>
  <PresentationFormat>Breedbeeld</PresentationFormat>
  <Paragraphs>88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Integraal</vt:lpstr>
      <vt:lpstr>Project ww-spelling</vt:lpstr>
      <vt:lpstr>Wat ga je leren</vt:lpstr>
      <vt:lpstr>Wat gaan we doen?</vt:lpstr>
      <vt:lpstr>De opdracht</vt:lpstr>
      <vt:lpstr>Het filmpje: wat moet er in zitten? </vt:lpstr>
      <vt:lpstr>Tips voor het filmpje</vt:lpstr>
      <vt:lpstr>Het filmpje: hoe moet je het maken?</vt:lpstr>
      <vt:lpstr>  De oefenopgaven: Waar moet je aan denken?  </vt:lpstr>
      <vt:lpstr>Uitlegvideo gebruik screencast-o-matic</vt:lpstr>
      <vt:lpstr>Uitlegvideo Weebly</vt:lpstr>
      <vt:lpstr>De afsluiting  van het project</vt:lpstr>
      <vt:lpstr>Taken verdelen</vt:lpstr>
      <vt:lpstr>De groepen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ww-spelling</dc:title>
  <dc:creator>Remco</dc:creator>
  <cp:lastModifiedBy>Docent</cp:lastModifiedBy>
  <cp:revision>19</cp:revision>
  <dcterms:created xsi:type="dcterms:W3CDTF">2017-04-02T07:28:37Z</dcterms:created>
  <dcterms:modified xsi:type="dcterms:W3CDTF">2017-05-12T11:10:58Z</dcterms:modified>
</cp:coreProperties>
</file>