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9" r:id="rId3"/>
    <p:sldId id="276" r:id="rId4"/>
    <p:sldId id="291" r:id="rId5"/>
    <p:sldId id="297" r:id="rId6"/>
    <p:sldId id="292" r:id="rId7"/>
    <p:sldId id="296" r:id="rId8"/>
    <p:sldId id="294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9"/>
            <p14:sldId id="276"/>
            <p14:sldId id="291"/>
            <p14:sldId id="297"/>
            <p14:sldId id="292"/>
            <p14:sldId id="296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5A9002-6C1D-E44C-8681-04A2AF748A02}" type="doc">
      <dgm:prSet loTypeId="urn:microsoft.com/office/officeart/2008/layout/BendingPictureCaption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D3D879A-33D1-B64F-8AF8-C9CB686B5726}">
      <dgm:prSet phldrT="[Tekst]"/>
      <dgm:spPr/>
      <dgm:t>
        <a:bodyPr/>
        <a:lstStyle/>
        <a:p>
          <a:r>
            <a:rPr lang="nl-NL" dirty="0" smtClean="0"/>
            <a:t>dialoog</a:t>
          </a:r>
          <a:endParaRPr lang="nl-NL" dirty="0"/>
        </a:p>
      </dgm:t>
    </dgm:pt>
    <dgm:pt modelId="{815C368E-C494-4F49-97B7-8119BBE637C4}" type="parTrans" cxnId="{D37053C7-4EF8-8043-80A7-28EB1981F4B8}">
      <dgm:prSet/>
      <dgm:spPr/>
      <dgm:t>
        <a:bodyPr/>
        <a:lstStyle/>
        <a:p>
          <a:endParaRPr lang="nl-NL"/>
        </a:p>
      </dgm:t>
    </dgm:pt>
    <dgm:pt modelId="{382824AB-04FF-C842-B33B-E810E84F1240}" type="sibTrans" cxnId="{D37053C7-4EF8-8043-80A7-28EB1981F4B8}">
      <dgm:prSet/>
      <dgm:spPr/>
      <dgm:t>
        <a:bodyPr/>
        <a:lstStyle/>
        <a:p>
          <a:endParaRPr lang="nl-NL"/>
        </a:p>
      </dgm:t>
    </dgm:pt>
    <dgm:pt modelId="{BE2888EF-AF6D-6F41-A357-617BF632A162}">
      <dgm:prSet phldrT="[Tekst]"/>
      <dgm:spPr/>
      <dgm:t>
        <a:bodyPr/>
        <a:lstStyle/>
        <a:p>
          <a:r>
            <a:rPr lang="nl-NL" dirty="0" smtClean="0"/>
            <a:t>overtuigen</a:t>
          </a:r>
          <a:endParaRPr lang="nl-NL" dirty="0"/>
        </a:p>
      </dgm:t>
    </dgm:pt>
    <dgm:pt modelId="{9D4C8949-9A15-8144-9AC5-E53CA920070E}" type="parTrans" cxnId="{89540F4E-3165-4D4D-9FA4-1A649CCE9CED}">
      <dgm:prSet/>
      <dgm:spPr/>
      <dgm:t>
        <a:bodyPr/>
        <a:lstStyle/>
        <a:p>
          <a:endParaRPr lang="nl-NL"/>
        </a:p>
      </dgm:t>
    </dgm:pt>
    <dgm:pt modelId="{F2A07165-0AEB-9543-98D8-D307A6A3994D}" type="sibTrans" cxnId="{89540F4E-3165-4D4D-9FA4-1A649CCE9CED}">
      <dgm:prSet/>
      <dgm:spPr/>
      <dgm:t>
        <a:bodyPr/>
        <a:lstStyle/>
        <a:p>
          <a:endParaRPr lang="nl-NL"/>
        </a:p>
      </dgm:t>
    </dgm:pt>
    <dgm:pt modelId="{7F57CA4A-93C2-F941-9D30-61BD3D2A41C3}">
      <dgm:prSet phldrT="[Tekst]"/>
      <dgm:spPr/>
      <dgm:t>
        <a:bodyPr/>
        <a:lstStyle/>
        <a:p>
          <a:r>
            <a:rPr lang="nl-NL" dirty="0" smtClean="0"/>
            <a:t>overhalen</a:t>
          </a:r>
          <a:endParaRPr lang="nl-NL" dirty="0"/>
        </a:p>
      </dgm:t>
    </dgm:pt>
    <dgm:pt modelId="{206172CF-36B0-9D4C-9FC5-5D6C9C509758}" type="parTrans" cxnId="{FDC43ADE-42B9-834C-8207-257703AAC1C3}">
      <dgm:prSet/>
      <dgm:spPr/>
      <dgm:t>
        <a:bodyPr/>
        <a:lstStyle/>
        <a:p>
          <a:endParaRPr lang="nl-NL"/>
        </a:p>
      </dgm:t>
    </dgm:pt>
    <dgm:pt modelId="{9F025ABD-9ED2-3045-8B63-A2927BF14068}" type="sibTrans" cxnId="{FDC43ADE-42B9-834C-8207-257703AAC1C3}">
      <dgm:prSet/>
      <dgm:spPr/>
      <dgm:t>
        <a:bodyPr/>
        <a:lstStyle/>
        <a:p>
          <a:endParaRPr lang="nl-NL"/>
        </a:p>
      </dgm:t>
    </dgm:pt>
    <dgm:pt modelId="{B30C5B4F-F90D-C04D-8169-C63D798934FA}" type="pres">
      <dgm:prSet presAssocID="{875A9002-6C1D-E44C-8681-04A2AF748A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3228DCD-2638-3C48-BF63-881CBA425F5A}" type="pres">
      <dgm:prSet presAssocID="{CD3D879A-33D1-B64F-8AF8-C9CB686B5726}" presName="composite" presStyleCnt="0"/>
      <dgm:spPr/>
    </dgm:pt>
    <dgm:pt modelId="{7372C9B5-5778-6041-BA47-62903EDFBAD0}" type="pres">
      <dgm:prSet presAssocID="{CD3D879A-33D1-B64F-8AF8-C9CB686B5726}" presName="rect1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AA92CCC4-6270-4549-8700-E25F8F44FD7F}" type="pres">
      <dgm:prSet presAssocID="{CD3D879A-33D1-B64F-8AF8-C9CB686B5726}" presName="wedgeRectCallout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A033311-E421-2344-9465-EBBAAC8419F2}" type="pres">
      <dgm:prSet presAssocID="{382824AB-04FF-C842-B33B-E810E84F1240}" presName="sibTrans" presStyleCnt="0"/>
      <dgm:spPr/>
    </dgm:pt>
    <dgm:pt modelId="{B086061E-0625-3444-8CBD-0CFB03CD06B1}" type="pres">
      <dgm:prSet presAssocID="{BE2888EF-AF6D-6F41-A357-617BF632A162}" presName="composite" presStyleCnt="0"/>
      <dgm:spPr/>
    </dgm:pt>
    <dgm:pt modelId="{D3EEDE6D-7D3D-DF43-B7D6-D78F0221E22C}" type="pres">
      <dgm:prSet presAssocID="{BE2888EF-AF6D-6F41-A357-617BF632A162}" presName="rect1" presStyleLbl="b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7FED4E95-24B2-D742-B45E-C6E048B58258}" type="pres">
      <dgm:prSet presAssocID="{BE2888EF-AF6D-6F41-A357-617BF632A162}" presName="wedgeRectCallout1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502E7F9-411E-F049-B416-B8CB21D8A4B7}" type="pres">
      <dgm:prSet presAssocID="{F2A07165-0AEB-9543-98D8-D307A6A3994D}" presName="sibTrans" presStyleCnt="0"/>
      <dgm:spPr/>
    </dgm:pt>
    <dgm:pt modelId="{130043A4-05C8-F64C-B5D1-1403C0403F6D}" type="pres">
      <dgm:prSet presAssocID="{7F57CA4A-93C2-F941-9D30-61BD3D2A41C3}" presName="composite" presStyleCnt="0"/>
      <dgm:spPr/>
    </dgm:pt>
    <dgm:pt modelId="{6692280B-4100-F841-BDFC-FF548FEACC13}" type="pres">
      <dgm:prSet presAssocID="{7F57CA4A-93C2-F941-9D30-61BD3D2A41C3}" presName="rect1" presStyleLbl="b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87623F34-539D-3A45-BBE1-F3D2300C7703}" type="pres">
      <dgm:prSet presAssocID="{7F57CA4A-93C2-F941-9D30-61BD3D2A41C3}" presName="wedgeRectCallout1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9540F4E-3165-4D4D-9FA4-1A649CCE9CED}" srcId="{875A9002-6C1D-E44C-8681-04A2AF748A02}" destId="{BE2888EF-AF6D-6F41-A357-617BF632A162}" srcOrd="1" destOrd="0" parTransId="{9D4C8949-9A15-8144-9AC5-E53CA920070E}" sibTransId="{F2A07165-0AEB-9543-98D8-D307A6A3994D}"/>
    <dgm:cxn modelId="{FDC43ADE-42B9-834C-8207-257703AAC1C3}" srcId="{875A9002-6C1D-E44C-8681-04A2AF748A02}" destId="{7F57CA4A-93C2-F941-9D30-61BD3D2A41C3}" srcOrd="2" destOrd="0" parTransId="{206172CF-36B0-9D4C-9FC5-5D6C9C509758}" sibTransId="{9F025ABD-9ED2-3045-8B63-A2927BF14068}"/>
    <dgm:cxn modelId="{5EE7740B-516B-1C4C-914C-8A988350A749}" type="presOf" srcId="{875A9002-6C1D-E44C-8681-04A2AF748A02}" destId="{B30C5B4F-F90D-C04D-8169-C63D798934FA}" srcOrd="0" destOrd="0" presId="urn:microsoft.com/office/officeart/2008/layout/BendingPictureCaptionList"/>
    <dgm:cxn modelId="{7A31C8F9-097B-224A-AB07-F84657162411}" type="presOf" srcId="{BE2888EF-AF6D-6F41-A357-617BF632A162}" destId="{7FED4E95-24B2-D742-B45E-C6E048B58258}" srcOrd="0" destOrd="0" presId="urn:microsoft.com/office/officeart/2008/layout/BendingPictureCaptionList"/>
    <dgm:cxn modelId="{5DCB0C0E-7A8E-874C-B78A-B6161745BD94}" type="presOf" srcId="{7F57CA4A-93C2-F941-9D30-61BD3D2A41C3}" destId="{87623F34-539D-3A45-BBE1-F3D2300C7703}" srcOrd="0" destOrd="0" presId="urn:microsoft.com/office/officeart/2008/layout/BendingPictureCaptionList"/>
    <dgm:cxn modelId="{D37053C7-4EF8-8043-80A7-28EB1981F4B8}" srcId="{875A9002-6C1D-E44C-8681-04A2AF748A02}" destId="{CD3D879A-33D1-B64F-8AF8-C9CB686B5726}" srcOrd="0" destOrd="0" parTransId="{815C368E-C494-4F49-97B7-8119BBE637C4}" sibTransId="{382824AB-04FF-C842-B33B-E810E84F1240}"/>
    <dgm:cxn modelId="{8A43262A-793B-9A42-AB02-9F1C80818EC9}" type="presOf" srcId="{CD3D879A-33D1-B64F-8AF8-C9CB686B5726}" destId="{AA92CCC4-6270-4549-8700-E25F8F44FD7F}" srcOrd="0" destOrd="0" presId="urn:microsoft.com/office/officeart/2008/layout/BendingPictureCaptionList"/>
    <dgm:cxn modelId="{FADFF96B-ADDF-0A43-A81B-52C687584F1D}" type="presParOf" srcId="{B30C5B4F-F90D-C04D-8169-C63D798934FA}" destId="{E3228DCD-2638-3C48-BF63-881CBA425F5A}" srcOrd="0" destOrd="0" presId="urn:microsoft.com/office/officeart/2008/layout/BendingPictureCaptionList"/>
    <dgm:cxn modelId="{BDCAC6FA-720D-2F40-A50D-81B848D597F9}" type="presParOf" srcId="{E3228DCD-2638-3C48-BF63-881CBA425F5A}" destId="{7372C9B5-5778-6041-BA47-62903EDFBAD0}" srcOrd="0" destOrd="0" presId="urn:microsoft.com/office/officeart/2008/layout/BendingPictureCaptionList"/>
    <dgm:cxn modelId="{AF2D4311-43F5-774D-9707-A3CB9DBE7194}" type="presParOf" srcId="{E3228DCD-2638-3C48-BF63-881CBA425F5A}" destId="{AA92CCC4-6270-4549-8700-E25F8F44FD7F}" srcOrd="1" destOrd="0" presId="urn:microsoft.com/office/officeart/2008/layout/BendingPictureCaptionList"/>
    <dgm:cxn modelId="{DD4D1501-5EEB-0145-B0E1-0FA29D74CFDA}" type="presParOf" srcId="{B30C5B4F-F90D-C04D-8169-C63D798934FA}" destId="{CA033311-E421-2344-9465-EBBAAC8419F2}" srcOrd="1" destOrd="0" presId="urn:microsoft.com/office/officeart/2008/layout/BendingPictureCaptionList"/>
    <dgm:cxn modelId="{23A07C97-47A2-A74F-B444-0291B92EC2A7}" type="presParOf" srcId="{B30C5B4F-F90D-C04D-8169-C63D798934FA}" destId="{B086061E-0625-3444-8CBD-0CFB03CD06B1}" srcOrd="2" destOrd="0" presId="urn:microsoft.com/office/officeart/2008/layout/BendingPictureCaptionList"/>
    <dgm:cxn modelId="{BF92D19F-58A9-A446-98A9-CCE480D6FB91}" type="presParOf" srcId="{B086061E-0625-3444-8CBD-0CFB03CD06B1}" destId="{D3EEDE6D-7D3D-DF43-B7D6-D78F0221E22C}" srcOrd="0" destOrd="0" presId="urn:microsoft.com/office/officeart/2008/layout/BendingPictureCaptionList"/>
    <dgm:cxn modelId="{60C32124-05A8-5347-A406-396E15F934B4}" type="presParOf" srcId="{B086061E-0625-3444-8CBD-0CFB03CD06B1}" destId="{7FED4E95-24B2-D742-B45E-C6E048B58258}" srcOrd="1" destOrd="0" presId="urn:microsoft.com/office/officeart/2008/layout/BendingPictureCaptionList"/>
    <dgm:cxn modelId="{FDFC0E06-7619-7C4B-AD2A-843B08C50D47}" type="presParOf" srcId="{B30C5B4F-F90D-C04D-8169-C63D798934FA}" destId="{4502E7F9-411E-F049-B416-B8CB21D8A4B7}" srcOrd="3" destOrd="0" presId="urn:microsoft.com/office/officeart/2008/layout/BendingPictureCaptionList"/>
    <dgm:cxn modelId="{E66A7C40-B85F-A84A-9E86-B453D430BA7B}" type="presParOf" srcId="{B30C5B4F-F90D-C04D-8169-C63D798934FA}" destId="{130043A4-05C8-F64C-B5D1-1403C0403F6D}" srcOrd="4" destOrd="0" presId="urn:microsoft.com/office/officeart/2008/layout/BendingPictureCaptionList"/>
    <dgm:cxn modelId="{386508B0-0319-534B-B9E7-843083AE2E40}" type="presParOf" srcId="{130043A4-05C8-F64C-B5D1-1403C0403F6D}" destId="{6692280B-4100-F841-BDFC-FF548FEACC13}" srcOrd="0" destOrd="0" presId="urn:microsoft.com/office/officeart/2008/layout/BendingPictureCaptionList"/>
    <dgm:cxn modelId="{B72E39EA-0B17-6541-B32D-FF345057D92A}" type="presParOf" srcId="{130043A4-05C8-F64C-B5D1-1403C0403F6D}" destId="{87623F34-539D-3A45-BBE1-F3D2300C7703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5A9002-6C1D-E44C-8681-04A2AF748A02}" type="doc">
      <dgm:prSet loTypeId="urn:microsoft.com/office/officeart/2008/layout/BendingPictureCaption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D3D879A-33D1-B64F-8AF8-C9CB686B5726}">
      <dgm:prSet phldrT="[Tekst]"/>
      <dgm:spPr/>
      <dgm:t>
        <a:bodyPr/>
        <a:lstStyle/>
        <a:p>
          <a:r>
            <a:rPr lang="nl-NL" dirty="0" smtClean="0"/>
            <a:t>dialoog</a:t>
          </a:r>
          <a:endParaRPr lang="nl-NL" dirty="0"/>
        </a:p>
      </dgm:t>
    </dgm:pt>
    <dgm:pt modelId="{815C368E-C494-4F49-97B7-8119BBE637C4}" type="parTrans" cxnId="{D37053C7-4EF8-8043-80A7-28EB1981F4B8}">
      <dgm:prSet/>
      <dgm:spPr/>
      <dgm:t>
        <a:bodyPr/>
        <a:lstStyle/>
        <a:p>
          <a:endParaRPr lang="nl-NL"/>
        </a:p>
      </dgm:t>
    </dgm:pt>
    <dgm:pt modelId="{382824AB-04FF-C842-B33B-E810E84F1240}" type="sibTrans" cxnId="{D37053C7-4EF8-8043-80A7-28EB1981F4B8}">
      <dgm:prSet/>
      <dgm:spPr/>
      <dgm:t>
        <a:bodyPr/>
        <a:lstStyle/>
        <a:p>
          <a:endParaRPr lang="nl-NL"/>
        </a:p>
      </dgm:t>
    </dgm:pt>
    <dgm:pt modelId="{BE2888EF-AF6D-6F41-A357-617BF632A162}">
      <dgm:prSet phldrT="[Tekst]"/>
      <dgm:spPr/>
      <dgm:t>
        <a:bodyPr/>
        <a:lstStyle/>
        <a:p>
          <a:r>
            <a:rPr lang="nl-NL" dirty="0" smtClean="0"/>
            <a:t>overtuigen</a:t>
          </a:r>
          <a:endParaRPr lang="nl-NL" dirty="0"/>
        </a:p>
      </dgm:t>
    </dgm:pt>
    <dgm:pt modelId="{9D4C8949-9A15-8144-9AC5-E53CA920070E}" type="parTrans" cxnId="{89540F4E-3165-4D4D-9FA4-1A649CCE9CED}">
      <dgm:prSet/>
      <dgm:spPr/>
      <dgm:t>
        <a:bodyPr/>
        <a:lstStyle/>
        <a:p>
          <a:endParaRPr lang="nl-NL"/>
        </a:p>
      </dgm:t>
    </dgm:pt>
    <dgm:pt modelId="{F2A07165-0AEB-9543-98D8-D307A6A3994D}" type="sibTrans" cxnId="{89540F4E-3165-4D4D-9FA4-1A649CCE9CED}">
      <dgm:prSet/>
      <dgm:spPr/>
      <dgm:t>
        <a:bodyPr/>
        <a:lstStyle/>
        <a:p>
          <a:endParaRPr lang="nl-NL"/>
        </a:p>
      </dgm:t>
    </dgm:pt>
    <dgm:pt modelId="{7F57CA4A-93C2-F941-9D30-61BD3D2A41C3}">
      <dgm:prSet phldrT="[Tekst]"/>
      <dgm:spPr/>
      <dgm:t>
        <a:bodyPr/>
        <a:lstStyle/>
        <a:p>
          <a:r>
            <a:rPr lang="nl-NL" dirty="0" smtClean="0"/>
            <a:t>overhalen</a:t>
          </a:r>
          <a:endParaRPr lang="nl-NL" dirty="0"/>
        </a:p>
      </dgm:t>
    </dgm:pt>
    <dgm:pt modelId="{206172CF-36B0-9D4C-9FC5-5D6C9C509758}" type="parTrans" cxnId="{FDC43ADE-42B9-834C-8207-257703AAC1C3}">
      <dgm:prSet/>
      <dgm:spPr/>
      <dgm:t>
        <a:bodyPr/>
        <a:lstStyle/>
        <a:p>
          <a:endParaRPr lang="nl-NL"/>
        </a:p>
      </dgm:t>
    </dgm:pt>
    <dgm:pt modelId="{9F025ABD-9ED2-3045-8B63-A2927BF14068}" type="sibTrans" cxnId="{FDC43ADE-42B9-834C-8207-257703AAC1C3}">
      <dgm:prSet/>
      <dgm:spPr/>
      <dgm:t>
        <a:bodyPr/>
        <a:lstStyle/>
        <a:p>
          <a:endParaRPr lang="nl-NL"/>
        </a:p>
      </dgm:t>
    </dgm:pt>
    <dgm:pt modelId="{B30C5B4F-F90D-C04D-8169-C63D798934FA}" type="pres">
      <dgm:prSet presAssocID="{875A9002-6C1D-E44C-8681-04A2AF748A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3228DCD-2638-3C48-BF63-881CBA425F5A}" type="pres">
      <dgm:prSet presAssocID="{CD3D879A-33D1-B64F-8AF8-C9CB686B5726}" presName="composite" presStyleCnt="0"/>
      <dgm:spPr/>
    </dgm:pt>
    <dgm:pt modelId="{7372C9B5-5778-6041-BA47-62903EDFBAD0}" type="pres">
      <dgm:prSet presAssocID="{CD3D879A-33D1-B64F-8AF8-C9CB686B5726}" presName="rect1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AA92CCC4-6270-4549-8700-E25F8F44FD7F}" type="pres">
      <dgm:prSet presAssocID="{CD3D879A-33D1-B64F-8AF8-C9CB686B5726}" presName="wedgeRectCallout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A033311-E421-2344-9465-EBBAAC8419F2}" type="pres">
      <dgm:prSet presAssocID="{382824AB-04FF-C842-B33B-E810E84F1240}" presName="sibTrans" presStyleCnt="0"/>
      <dgm:spPr/>
    </dgm:pt>
    <dgm:pt modelId="{B086061E-0625-3444-8CBD-0CFB03CD06B1}" type="pres">
      <dgm:prSet presAssocID="{BE2888EF-AF6D-6F41-A357-617BF632A162}" presName="composite" presStyleCnt="0"/>
      <dgm:spPr/>
    </dgm:pt>
    <dgm:pt modelId="{D3EEDE6D-7D3D-DF43-B7D6-D78F0221E22C}" type="pres">
      <dgm:prSet presAssocID="{BE2888EF-AF6D-6F41-A357-617BF632A162}" presName="rect1" presStyleLbl="b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7FED4E95-24B2-D742-B45E-C6E048B58258}" type="pres">
      <dgm:prSet presAssocID="{BE2888EF-AF6D-6F41-A357-617BF632A162}" presName="wedgeRectCallout1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502E7F9-411E-F049-B416-B8CB21D8A4B7}" type="pres">
      <dgm:prSet presAssocID="{F2A07165-0AEB-9543-98D8-D307A6A3994D}" presName="sibTrans" presStyleCnt="0"/>
      <dgm:spPr/>
    </dgm:pt>
    <dgm:pt modelId="{130043A4-05C8-F64C-B5D1-1403C0403F6D}" type="pres">
      <dgm:prSet presAssocID="{7F57CA4A-93C2-F941-9D30-61BD3D2A41C3}" presName="composite" presStyleCnt="0"/>
      <dgm:spPr/>
    </dgm:pt>
    <dgm:pt modelId="{6692280B-4100-F841-BDFC-FF548FEACC13}" type="pres">
      <dgm:prSet presAssocID="{7F57CA4A-93C2-F941-9D30-61BD3D2A41C3}" presName="rect1" presStyleLbl="b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87623F34-539D-3A45-BBE1-F3D2300C7703}" type="pres">
      <dgm:prSet presAssocID="{7F57CA4A-93C2-F941-9D30-61BD3D2A41C3}" presName="wedgeRectCallout1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9540F4E-3165-4D4D-9FA4-1A649CCE9CED}" srcId="{875A9002-6C1D-E44C-8681-04A2AF748A02}" destId="{BE2888EF-AF6D-6F41-A357-617BF632A162}" srcOrd="1" destOrd="0" parTransId="{9D4C8949-9A15-8144-9AC5-E53CA920070E}" sibTransId="{F2A07165-0AEB-9543-98D8-D307A6A3994D}"/>
    <dgm:cxn modelId="{FDC43ADE-42B9-834C-8207-257703AAC1C3}" srcId="{875A9002-6C1D-E44C-8681-04A2AF748A02}" destId="{7F57CA4A-93C2-F941-9D30-61BD3D2A41C3}" srcOrd="2" destOrd="0" parTransId="{206172CF-36B0-9D4C-9FC5-5D6C9C509758}" sibTransId="{9F025ABD-9ED2-3045-8B63-A2927BF14068}"/>
    <dgm:cxn modelId="{D0FBEA14-CA22-DF44-947F-97B76E910742}" type="presOf" srcId="{BE2888EF-AF6D-6F41-A357-617BF632A162}" destId="{7FED4E95-24B2-D742-B45E-C6E048B58258}" srcOrd="0" destOrd="0" presId="urn:microsoft.com/office/officeart/2008/layout/BendingPictureCaptionList"/>
    <dgm:cxn modelId="{D37053C7-4EF8-8043-80A7-28EB1981F4B8}" srcId="{875A9002-6C1D-E44C-8681-04A2AF748A02}" destId="{CD3D879A-33D1-B64F-8AF8-C9CB686B5726}" srcOrd="0" destOrd="0" parTransId="{815C368E-C494-4F49-97B7-8119BBE637C4}" sibTransId="{382824AB-04FF-C842-B33B-E810E84F1240}"/>
    <dgm:cxn modelId="{16755581-E538-B541-83A1-D54F24ABCBE8}" type="presOf" srcId="{875A9002-6C1D-E44C-8681-04A2AF748A02}" destId="{B30C5B4F-F90D-C04D-8169-C63D798934FA}" srcOrd="0" destOrd="0" presId="urn:microsoft.com/office/officeart/2008/layout/BendingPictureCaptionList"/>
    <dgm:cxn modelId="{FBB0C041-787E-944A-952A-1FF9BE051EFA}" type="presOf" srcId="{CD3D879A-33D1-B64F-8AF8-C9CB686B5726}" destId="{AA92CCC4-6270-4549-8700-E25F8F44FD7F}" srcOrd="0" destOrd="0" presId="urn:microsoft.com/office/officeart/2008/layout/BendingPictureCaptionList"/>
    <dgm:cxn modelId="{0E84EBCC-2CA0-AF45-BA8B-01B1CADD9935}" type="presOf" srcId="{7F57CA4A-93C2-F941-9D30-61BD3D2A41C3}" destId="{87623F34-539D-3A45-BBE1-F3D2300C7703}" srcOrd="0" destOrd="0" presId="urn:microsoft.com/office/officeart/2008/layout/BendingPictureCaptionList"/>
    <dgm:cxn modelId="{DD3538A4-F4B7-004B-9A18-C5712BC42C01}" type="presParOf" srcId="{B30C5B4F-F90D-C04D-8169-C63D798934FA}" destId="{E3228DCD-2638-3C48-BF63-881CBA425F5A}" srcOrd="0" destOrd="0" presId="urn:microsoft.com/office/officeart/2008/layout/BendingPictureCaptionList"/>
    <dgm:cxn modelId="{4E969BC3-8A9C-C445-8F68-CE368B04A5B4}" type="presParOf" srcId="{E3228DCD-2638-3C48-BF63-881CBA425F5A}" destId="{7372C9B5-5778-6041-BA47-62903EDFBAD0}" srcOrd="0" destOrd="0" presId="urn:microsoft.com/office/officeart/2008/layout/BendingPictureCaptionList"/>
    <dgm:cxn modelId="{B10108D6-5AEB-1447-A496-D9B0FC8921F5}" type="presParOf" srcId="{E3228DCD-2638-3C48-BF63-881CBA425F5A}" destId="{AA92CCC4-6270-4549-8700-E25F8F44FD7F}" srcOrd="1" destOrd="0" presId="urn:microsoft.com/office/officeart/2008/layout/BendingPictureCaptionList"/>
    <dgm:cxn modelId="{75B0511A-033D-FB4C-9963-DC0D7BB29801}" type="presParOf" srcId="{B30C5B4F-F90D-C04D-8169-C63D798934FA}" destId="{CA033311-E421-2344-9465-EBBAAC8419F2}" srcOrd="1" destOrd="0" presId="urn:microsoft.com/office/officeart/2008/layout/BendingPictureCaptionList"/>
    <dgm:cxn modelId="{5F702958-6B69-FF43-BEA8-9207F421F9C8}" type="presParOf" srcId="{B30C5B4F-F90D-C04D-8169-C63D798934FA}" destId="{B086061E-0625-3444-8CBD-0CFB03CD06B1}" srcOrd="2" destOrd="0" presId="urn:microsoft.com/office/officeart/2008/layout/BendingPictureCaptionList"/>
    <dgm:cxn modelId="{623B79D6-BD83-8945-A79E-7DE0CD68A433}" type="presParOf" srcId="{B086061E-0625-3444-8CBD-0CFB03CD06B1}" destId="{D3EEDE6D-7D3D-DF43-B7D6-D78F0221E22C}" srcOrd="0" destOrd="0" presId="urn:microsoft.com/office/officeart/2008/layout/BendingPictureCaptionList"/>
    <dgm:cxn modelId="{2B701E45-7A02-B949-A8E6-D0DEB58EF20A}" type="presParOf" srcId="{B086061E-0625-3444-8CBD-0CFB03CD06B1}" destId="{7FED4E95-24B2-D742-B45E-C6E048B58258}" srcOrd="1" destOrd="0" presId="urn:microsoft.com/office/officeart/2008/layout/BendingPictureCaptionList"/>
    <dgm:cxn modelId="{14A8B1CF-C085-B24B-9A6C-02BE2A22E4C7}" type="presParOf" srcId="{B30C5B4F-F90D-C04D-8169-C63D798934FA}" destId="{4502E7F9-411E-F049-B416-B8CB21D8A4B7}" srcOrd="3" destOrd="0" presId="urn:microsoft.com/office/officeart/2008/layout/BendingPictureCaptionList"/>
    <dgm:cxn modelId="{021AC24D-6B0D-514F-9217-58DA4C69A8A9}" type="presParOf" srcId="{B30C5B4F-F90D-C04D-8169-C63D798934FA}" destId="{130043A4-05C8-F64C-B5D1-1403C0403F6D}" srcOrd="4" destOrd="0" presId="urn:microsoft.com/office/officeart/2008/layout/BendingPictureCaptionList"/>
    <dgm:cxn modelId="{A9F6DFF0-EFEB-B24F-8AAD-516E3CFEC449}" type="presParOf" srcId="{130043A4-05C8-F64C-B5D1-1403C0403F6D}" destId="{6692280B-4100-F841-BDFC-FF548FEACC13}" srcOrd="0" destOrd="0" presId="urn:microsoft.com/office/officeart/2008/layout/BendingPictureCaptionList"/>
    <dgm:cxn modelId="{A2F66013-EA62-F847-BE82-63F48D1A23F2}" type="presParOf" srcId="{130043A4-05C8-F64C-B5D1-1403C0403F6D}" destId="{87623F34-539D-3A45-BBE1-F3D2300C7703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2C9B5-5778-6041-BA47-62903EDFBAD0}">
      <dsp:nvSpPr>
        <dsp:cNvPr id="0" name=""/>
        <dsp:cNvSpPr/>
      </dsp:nvSpPr>
      <dsp:spPr>
        <a:xfrm>
          <a:off x="0" y="914664"/>
          <a:ext cx="2381250" cy="19049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92CCC4-6270-4549-8700-E25F8F44FD7F}">
      <dsp:nvSpPr>
        <dsp:cNvPr id="0" name=""/>
        <dsp:cNvSpPr/>
      </dsp:nvSpPr>
      <dsp:spPr>
        <a:xfrm>
          <a:off x="214312" y="2629165"/>
          <a:ext cx="2119312" cy="666750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smtClean="0"/>
            <a:t>dialoog</a:t>
          </a:r>
          <a:endParaRPr lang="nl-NL" sz="3000" kern="1200" dirty="0"/>
        </a:p>
      </dsp:txBody>
      <dsp:txXfrm>
        <a:off x="214312" y="2629165"/>
        <a:ext cx="2119312" cy="666750"/>
      </dsp:txXfrm>
    </dsp:sp>
    <dsp:sp modelId="{D3EEDE6D-7D3D-DF43-B7D6-D78F0221E22C}">
      <dsp:nvSpPr>
        <dsp:cNvPr id="0" name=""/>
        <dsp:cNvSpPr/>
      </dsp:nvSpPr>
      <dsp:spPr>
        <a:xfrm>
          <a:off x="2619374" y="914664"/>
          <a:ext cx="2381250" cy="1904999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ED4E95-24B2-D742-B45E-C6E048B58258}">
      <dsp:nvSpPr>
        <dsp:cNvPr id="0" name=""/>
        <dsp:cNvSpPr/>
      </dsp:nvSpPr>
      <dsp:spPr>
        <a:xfrm>
          <a:off x="2833687" y="2629165"/>
          <a:ext cx="2119312" cy="666750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smtClean="0"/>
            <a:t>overtuigen</a:t>
          </a:r>
          <a:endParaRPr lang="nl-NL" sz="3000" kern="1200" dirty="0"/>
        </a:p>
      </dsp:txBody>
      <dsp:txXfrm>
        <a:off x="2833687" y="2629165"/>
        <a:ext cx="2119312" cy="666750"/>
      </dsp:txXfrm>
    </dsp:sp>
    <dsp:sp modelId="{6692280B-4100-F841-BDFC-FF548FEACC13}">
      <dsp:nvSpPr>
        <dsp:cNvPr id="0" name=""/>
        <dsp:cNvSpPr/>
      </dsp:nvSpPr>
      <dsp:spPr>
        <a:xfrm>
          <a:off x="5238749" y="914665"/>
          <a:ext cx="2381250" cy="19049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623F34-539D-3A45-BBE1-F3D2300C7703}">
      <dsp:nvSpPr>
        <dsp:cNvPr id="0" name=""/>
        <dsp:cNvSpPr/>
      </dsp:nvSpPr>
      <dsp:spPr>
        <a:xfrm>
          <a:off x="5453062" y="2629165"/>
          <a:ext cx="2119312" cy="666750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smtClean="0"/>
            <a:t>overhalen</a:t>
          </a:r>
          <a:endParaRPr lang="nl-NL" sz="3000" kern="1200" dirty="0"/>
        </a:p>
      </dsp:txBody>
      <dsp:txXfrm>
        <a:off x="5453062" y="2629165"/>
        <a:ext cx="2119312" cy="666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2C9B5-5778-6041-BA47-62903EDFBAD0}">
      <dsp:nvSpPr>
        <dsp:cNvPr id="0" name=""/>
        <dsp:cNvSpPr/>
      </dsp:nvSpPr>
      <dsp:spPr>
        <a:xfrm>
          <a:off x="0" y="914664"/>
          <a:ext cx="2381250" cy="19049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92CCC4-6270-4549-8700-E25F8F44FD7F}">
      <dsp:nvSpPr>
        <dsp:cNvPr id="0" name=""/>
        <dsp:cNvSpPr/>
      </dsp:nvSpPr>
      <dsp:spPr>
        <a:xfrm>
          <a:off x="214312" y="2629165"/>
          <a:ext cx="2119312" cy="666750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smtClean="0"/>
            <a:t>dialoog</a:t>
          </a:r>
          <a:endParaRPr lang="nl-NL" sz="3000" kern="1200" dirty="0"/>
        </a:p>
      </dsp:txBody>
      <dsp:txXfrm>
        <a:off x="214312" y="2629165"/>
        <a:ext cx="2119312" cy="666750"/>
      </dsp:txXfrm>
    </dsp:sp>
    <dsp:sp modelId="{D3EEDE6D-7D3D-DF43-B7D6-D78F0221E22C}">
      <dsp:nvSpPr>
        <dsp:cNvPr id="0" name=""/>
        <dsp:cNvSpPr/>
      </dsp:nvSpPr>
      <dsp:spPr>
        <a:xfrm>
          <a:off x="2619374" y="914664"/>
          <a:ext cx="2381250" cy="1904999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ED4E95-24B2-D742-B45E-C6E048B58258}">
      <dsp:nvSpPr>
        <dsp:cNvPr id="0" name=""/>
        <dsp:cNvSpPr/>
      </dsp:nvSpPr>
      <dsp:spPr>
        <a:xfrm>
          <a:off x="2833687" y="2629165"/>
          <a:ext cx="2119312" cy="666750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smtClean="0"/>
            <a:t>overtuigen</a:t>
          </a:r>
          <a:endParaRPr lang="nl-NL" sz="3000" kern="1200" dirty="0"/>
        </a:p>
      </dsp:txBody>
      <dsp:txXfrm>
        <a:off x="2833687" y="2629165"/>
        <a:ext cx="2119312" cy="666750"/>
      </dsp:txXfrm>
    </dsp:sp>
    <dsp:sp modelId="{6692280B-4100-F841-BDFC-FF548FEACC13}">
      <dsp:nvSpPr>
        <dsp:cNvPr id="0" name=""/>
        <dsp:cNvSpPr/>
      </dsp:nvSpPr>
      <dsp:spPr>
        <a:xfrm>
          <a:off x="5238749" y="914665"/>
          <a:ext cx="2381250" cy="19049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623F34-539D-3A45-BBE1-F3D2300C7703}">
      <dsp:nvSpPr>
        <dsp:cNvPr id="0" name=""/>
        <dsp:cNvSpPr/>
      </dsp:nvSpPr>
      <dsp:spPr>
        <a:xfrm>
          <a:off x="5453062" y="2629165"/>
          <a:ext cx="2119312" cy="666750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smtClean="0"/>
            <a:t>overhalen</a:t>
          </a:r>
          <a:endParaRPr lang="nl-NL" sz="3000" kern="1200" dirty="0"/>
        </a:p>
      </dsp:txBody>
      <dsp:txXfrm>
        <a:off x="5453062" y="2629165"/>
        <a:ext cx="2119312" cy="666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maart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03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maart 17,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maart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maart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S8JaABAY8U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s/k/l 4.6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Dialoog/overtuigen/overhalen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een dialoog is.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Het verschil tussen overtuigen en overhalen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Strategie om iemand te overtuigen of over  te halen.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020872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 smtClean="0"/>
          </a:p>
          <a:p>
            <a:pPr marL="457200" indent="-457200">
              <a:buAutoNum type="arabicPeriod"/>
            </a:pPr>
            <a:r>
              <a:rPr lang="nl-NL" dirty="0" err="1" smtClean="0"/>
              <a:t>Woordweb</a:t>
            </a:r>
            <a:r>
              <a:rPr lang="nl-NL" dirty="0" smtClean="0"/>
              <a:t> maken over dialoog/overtuigen/overhalen</a:t>
            </a:r>
          </a:p>
          <a:p>
            <a:pPr marL="457200" indent="-457200">
              <a:buAutoNum type="arabicPeriod"/>
            </a:pPr>
            <a:r>
              <a:rPr lang="nl-NL" dirty="0" err="1" smtClean="0"/>
              <a:t>Woordweb</a:t>
            </a:r>
            <a:r>
              <a:rPr lang="nl-NL" dirty="0" smtClean="0"/>
              <a:t> bespreken</a:t>
            </a:r>
          </a:p>
          <a:p>
            <a:pPr marL="457200" indent="-457200">
              <a:buAutoNum type="arabicPeriod"/>
            </a:pPr>
            <a:r>
              <a:rPr lang="nl-NL" dirty="0" smtClean="0"/>
              <a:t>Uitleg theorie</a:t>
            </a:r>
          </a:p>
          <a:p>
            <a:pPr marL="457200" indent="-457200">
              <a:buAutoNum type="arabicPeriod"/>
            </a:pPr>
            <a:r>
              <a:rPr lang="nl-NL" dirty="0" smtClean="0"/>
              <a:t>Kijkopdracht en nabespreken</a:t>
            </a:r>
          </a:p>
          <a:p>
            <a:pPr marL="457200" indent="-457200">
              <a:buAutoNum type="arabicPeriod"/>
            </a:pPr>
            <a:r>
              <a:rPr lang="nl-NL" dirty="0" smtClean="0"/>
              <a:t>Maken opdracht 1,2,6,7</a:t>
            </a:r>
          </a:p>
          <a:p>
            <a:pPr marL="457200" indent="-457200">
              <a:buAutoNum type="arabicPeriod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Wat gaan we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36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60368" cy="1371600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Woordweb</a:t>
            </a:r>
            <a:r>
              <a:rPr lang="nl-NL" dirty="0" smtClean="0"/>
              <a:t>: </a:t>
            </a:r>
            <a:br>
              <a:rPr lang="nl-NL" dirty="0" smtClean="0"/>
            </a:br>
            <a:r>
              <a:rPr lang="nl-NL" dirty="0" smtClean="0">
                <a:solidFill>
                  <a:schemeClr val="tx1"/>
                </a:solidFill>
              </a:rPr>
              <a:t>noteer </a:t>
            </a:r>
            <a:r>
              <a:rPr lang="nl-NL" dirty="0" smtClean="0">
                <a:solidFill>
                  <a:srgbClr val="FF0000"/>
                </a:solidFill>
              </a:rPr>
              <a:t>individueel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waar JIJ aan </a:t>
            </a:r>
            <a:r>
              <a:rPr lang="nl-NL" dirty="0" smtClean="0"/>
              <a:t>denkt </a:t>
            </a:r>
            <a:r>
              <a:rPr lang="nl-NL" dirty="0" smtClean="0">
                <a:solidFill>
                  <a:schemeClr val="tx1"/>
                </a:solidFill>
              </a:rPr>
              <a:t>en wat </a:t>
            </a:r>
            <a:r>
              <a:rPr lang="nl-NL" dirty="0" smtClean="0">
                <a:solidFill>
                  <a:srgbClr val="D1282E"/>
                </a:solidFill>
              </a:rPr>
              <a:t>belangrijk</a:t>
            </a:r>
            <a:r>
              <a:rPr lang="nl-NL" dirty="0" smtClean="0">
                <a:solidFill>
                  <a:schemeClr val="tx1"/>
                </a:solidFill>
              </a:rPr>
              <a:t> is!</a:t>
            </a:r>
            <a:endParaRPr lang="nl-NL" dirty="0">
              <a:solidFill>
                <a:schemeClr val="tx1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23524097"/>
              </p:ext>
            </p:extLst>
          </p:nvPr>
        </p:nvGraphicFramePr>
        <p:xfrm>
          <a:off x="457200" y="1725083"/>
          <a:ext cx="7620000" cy="4210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080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60368" cy="1371600"/>
          </a:xfrm>
        </p:spPr>
        <p:txBody>
          <a:bodyPr>
            <a:normAutofit/>
          </a:bodyPr>
          <a:lstStyle/>
          <a:p>
            <a:r>
              <a:rPr lang="nl-NL" sz="2000" dirty="0" smtClean="0">
                <a:solidFill>
                  <a:schemeClr val="tx1"/>
                </a:solidFill>
              </a:rPr>
              <a:t>1.Bespreek in tweetallen je </a:t>
            </a:r>
            <a:r>
              <a:rPr lang="nl-NL" sz="2000" dirty="0" err="1" smtClean="0">
                <a:solidFill>
                  <a:schemeClr val="tx1"/>
                </a:solidFill>
              </a:rPr>
              <a:t>woordweb</a:t>
            </a:r>
            <a:r>
              <a:rPr lang="nl-NL" sz="2000" dirty="0" smtClean="0">
                <a:solidFill>
                  <a:schemeClr val="tx1"/>
                </a:solidFill>
              </a:rPr>
              <a:t/>
            </a:r>
            <a:br>
              <a:rPr lang="nl-NL" sz="2000" dirty="0" smtClean="0">
                <a:solidFill>
                  <a:schemeClr val="tx1"/>
                </a:solidFill>
              </a:rPr>
            </a:br>
            <a:r>
              <a:rPr lang="nl-NL" sz="2000" dirty="0" smtClean="0">
                <a:solidFill>
                  <a:schemeClr val="tx1"/>
                </a:solidFill>
              </a:rPr>
              <a:t>.</a:t>
            </a:r>
            <a:br>
              <a:rPr lang="nl-NL" sz="2000" dirty="0" smtClean="0">
                <a:solidFill>
                  <a:schemeClr val="tx1"/>
                </a:solidFill>
              </a:rPr>
            </a:br>
            <a:r>
              <a:rPr lang="nl-NL" sz="2000" dirty="0" smtClean="0">
                <a:solidFill>
                  <a:schemeClr val="tx1"/>
                </a:solidFill>
              </a:rPr>
              <a:t>2.Vergelijk jullie </a:t>
            </a:r>
            <a:r>
              <a:rPr lang="nl-NL" sz="2000" dirty="0" err="1" smtClean="0">
                <a:solidFill>
                  <a:schemeClr val="tx1"/>
                </a:solidFill>
              </a:rPr>
              <a:t>woordweb</a:t>
            </a:r>
            <a:r>
              <a:rPr lang="nl-NL" sz="2000" smtClean="0">
                <a:solidFill>
                  <a:schemeClr val="tx1"/>
                </a:solidFill>
              </a:rPr>
              <a:t> en </a:t>
            </a:r>
            <a:r>
              <a:rPr lang="nl-NL" sz="2000" dirty="0" smtClean="0">
                <a:solidFill>
                  <a:schemeClr val="tx1"/>
                </a:solidFill>
              </a:rPr>
              <a:t>zet een rondje om wat jullie het belangrijkst vinden.</a:t>
            </a:r>
            <a:endParaRPr lang="nl-NL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39480291"/>
              </p:ext>
            </p:extLst>
          </p:nvPr>
        </p:nvGraphicFramePr>
        <p:xfrm>
          <a:off x="457200" y="1725083"/>
          <a:ext cx="7620000" cy="4210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8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Dialoog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Een </a:t>
            </a:r>
            <a:r>
              <a:rPr lang="nl-NL" u="sng" dirty="0" smtClean="0">
                <a:solidFill>
                  <a:srgbClr val="D1282E"/>
                </a:solidFill>
              </a:rPr>
              <a:t>goed gesprek </a:t>
            </a:r>
            <a:r>
              <a:rPr lang="nl-NL" dirty="0" smtClean="0"/>
              <a:t>tussen </a:t>
            </a:r>
            <a:r>
              <a:rPr lang="nl-NL" u="sng" dirty="0" smtClean="0">
                <a:solidFill>
                  <a:srgbClr val="D1282E"/>
                </a:solidFill>
              </a:rPr>
              <a:t>twee personen.</a:t>
            </a:r>
          </a:p>
          <a:p>
            <a:endParaRPr lang="nl-NL" dirty="0"/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Luister goed</a:t>
            </a:r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Uitspreken</a:t>
            </a:r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Actief luisteren</a:t>
            </a:r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Ervaringen uitwisselen</a:t>
            </a:r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Leren van elkaar</a:t>
            </a:r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Beiden zijn even belangrijk</a:t>
            </a:r>
            <a:endParaRPr lang="nl-NL" dirty="0"/>
          </a:p>
        </p:txBody>
      </p:sp>
      <p:pic>
        <p:nvPicPr>
          <p:cNvPr id="4" name="Afbeelding 3" descr="dialoo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600" y="2336800"/>
            <a:ext cx="27686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37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over dialoog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Tips voor een goede dialoog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9354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72967" cy="1371600"/>
          </a:xfrm>
        </p:spPr>
        <p:txBody>
          <a:bodyPr/>
          <a:lstStyle/>
          <a:p>
            <a:pPr algn="ctr"/>
            <a:r>
              <a:rPr lang="nl-NL" dirty="0" smtClean="0"/>
              <a:t>Overtuigen of overhalen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u="sng" dirty="0" smtClean="0">
                <a:solidFill>
                  <a:srgbClr val="D1282E"/>
                </a:solidFill>
              </a:rPr>
              <a:t>overtuigen</a:t>
            </a:r>
            <a:endParaRPr lang="nl-NL" u="sng" dirty="0">
              <a:solidFill>
                <a:srgbClr val="D1282E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Iets gaan VINDEN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Gebruik ARGUMENTEN</a:t>
            </a:r>
          </a:p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u="sng" dirty="0" smtClean="0">
                <a:solidFill>
                  <a:srgbClr val="D1282E"/>
                </a:solidFill>
              </a:rPr>
              <a:t>Overhale</a:t>
            </a:r>
            <a:r>
              <a:rPr lang="nl-NL" u="sng" dirty="0">
                <a:solidFill>
                  <a:srgbClr val="D1282E"/>
                </a:solidFill>
              </a:rPr>
              <a:t>n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Iets gaan DOEN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Gebruik ARGUMENTEN</a:t>
            </a:r>
          </a:p>
          <a:p>
            <a:endParaRPr lang="nl-NL" dirty="0"/>
          </a:p>
        </p:txBody>
      </p:sp>
      <p:pic>
        <p:nvPicPr>
          <p:cNvPr id="8" name="Afbeelding 7" descr="overtuig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632" y="3894667"/>
            <a:ext cx="3012017" cy="1729875"/>
          </a:xfrm>
          <a:prstGeom prst="rect">
            <a:avLst/>
          </a:prstGeom>
        </p:spPr>
      </p:pic>
      <p:pic>
        <p:nvPicPr>
          <p:cNvPr id="9" name="Afbeelding 8" descr="overhal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813" y="4011083"/>
            <a:ext cx="2982454" cy="161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23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Strategie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AutoNum type="arabicPeriod"/>
            </a:pPr>
            <a:r>
              <a:rPr lang="nl-NL" dirty="0" smtClean="0"/>
              <a:t>Geef je MENING/zeg wat je wilt de ander gaat DOEN</a:t>
            </a:r>
          </a:p>
          <a:p>
            <a:r>
              <a:rPr lang="nl-NL" i="1" dirty="0" smtClean="0">
                <a:solidFill>
                  <a:srgbClr val="D1282E"/>
                </a:solidFill>
              </a:rPr>
              <a:t>Ik wil graag dat jullie vanmiddag goed leren voor Nederlands.</a:t>
            </a:r>
            <a:endParaRPr lang="nl-NL" i="1" dirty="0">
              <a:solidFill>
                <a:srgbClr val="D1282E"/>
              </a:solidFill>
            </a:endParaRPr>
          </a:p>
          <a:p>
            <a:endParaRPr lang="nl-NL" dirty="0" smtClean="0">
              <a:solidFill>
                <a:srgbClr val="D1282E"/>
              </a:solidFill>
            </a:endParaRPr>
          </a:p>
          <a:p>
            <a:r>
              <a:rPr lang="nl-NL" dirty="0" smtClean="0"/>
              <a:t>2. Geef een voor een je argumenten. Geef uitleg/voorbeelden</a:t>
            </a:r>
          </a:p>
          <a:p>
            <a:r>
              <a:rPr lang="nl-NL" i="1" dirty="0" smtClean="0">
                <a:solidFill>
                  <a:srgbClr val="D1282E"/>
                </a:solidFill>
              </a:rPr>
              <a:t>Als jullie goed leren dan halen jullie betere cijfers voor Nederlands en dat is belangrijk omdat Nederlands een kernvak is!</a:t>
            </a:r>
          </a:p>
          <a:p>
            <a:endParaRPr lang="nl-NL" i="1" dirty="0" smtClean="0">
              <a:solidFill>
                <a:srgbClr val="D1282E"/>
              </a:solidFill>
            </a:endParaRPr>
          </a:p>
          <a:p>
            <a:r>
              <a:rPr lang="nl-NL" dirty="0" smtClean="0"/>
              <a:t>3. Laat de ander reageren</a:t>
            </a:r>
          </a:p>
          <a:p>
            <a:r>
              <a:rPr lang="nl-NL" i="1" dirty="0" smtClean="0">
                <a:solidFill>
                  <a:srgbClr val="D1282E"/>
                </a:solidFill>
              </a:rPr>
              <a:t>Ja maar, ik heb geen tijd want ik moet vanmiddag nog trainen.</a:t>
            </a:r>
          </a:p>
          <a:p>
            <a:endParaRPr lang="nl-NL" i="1" dirty="0" smtClean="0">
              <a:solidFill>
                <a:srgbClr val="D1282E"/>
              </a:solidFill>
            </a:endParaRPr>
          </a:p>
          <a:p>
            <a:r>
              <a:rPr lang="nl-NL" dirty="0" smtClean="0"/>
              <a:t>4. Maak geen ruzie!!</a:t>
            </a:r>
          </a:p>
          <a:p>
            <a:r>
              <a:rPr lang="nl-NL" i="1" dirty="0" smtClean="0">
                <a:solidFill>
                  <a:srgbClr val="D1282E"/>
                </a:solidFill>
              </a:rPr>
              <a:t>Ok dat snap ik, maar dan zou je natuurlijk ‘s avonds nog even kunnen leren.</a:t>
            </a:r>
          </a:p>
          <a:p>
            <a:endParaRPr lang="nl-NL" i="1" dirty="0">
              <a:solidFill>
                <a:srgbClr val="D1282E"/>
              </a:solidFill>
            </a:endParaRPr>
          </a:p>
          <a:p>
            <a:r>
              <a:rPr lang="nl-NL" i="1" dirty="0" smtClean="0"/>
              <a:t>5.Conclusie: wel gelukt of niet gelukt? Benoem het en zeg wat je ervan vindt.</a:t>
            </a:r>
          </a:p>
          <a:p>
            <a:r>
              <a:rPr lang="nl-NL" i="1" dirty="0" smtClean="0">
                <a:solidFill>
                  <a:srgbClr val="D1282E"/>
                </a:solidFill>
              </a:rPr>
              <a:t>Klasse dat je na de training nog even gaat leren! Daar wordt deze docent Nederlands heel blij van!</a:t>
            </a:r>
          </a:p>
          <a:p>
            <a:r>
              <a:rPr lang="nl-NL" i="1" dirty="0" smtClean="0">
                <a:solidFill>
                  <a:srgbClr val="D1282E"/>
                </a:solidFill>
              </a:rPr>
              <a:t>Of…….</a:t>
            </a:r>
          </a:p>
          <a:p>
            <a:r>
              <a:rPr lang="nl-NL" i="1" dirty="0" smtClean="0">
                <a:solidFill>
                  <a:srgbClr val="D1282E"/>
                </a:solidFill>
              </a:rPr>
              <a:t>Jammer dat het je niet gaat lukken, ik ben wel blij dat we het er even over gehad hebben en ik hoop dat het de volgende keer wel lukt!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1766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587</TotalTime>
  <Words>299</Words>
  <Application>Microsoft Macintosh PowerPoint</Application>
  <PresentationFormat>Diavoorstelling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Essentieel</vt:lpstr>
      <vt:lpstr>s/k/l 4.6</vt:lpstr>
      <vt:lpstr>Wat gaan we deze les leren?</vt:lpstr>
      <vt:lpstr>Wat gaan we doen</vt:lpstr>
      <vt:lpstr>Woordweb:  noteer individueel waar JIJ aan denkt en wat belangrijk is!</vt:lpstr>
      <vt:lpstr>1.Bespreek in tweetallen je woordweb . 2.Vergelijk jullie woordweb en zet een rondje om wat jullie het belangrijkst vinden.</vt:lpstr>
      <vt:lpstr>Dialoog</vt:lpstr>
      <vt:lpstr>Filmpje over dialoog</vt:lpstr>
      <vt:lpstr>Overtuigen of overhalen</vt:lpstr>
      <vt:lpstr>Strategie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VNRE Vrancken</cp:lastModifiedBy>
  <cp:revision>53</cp:revision>
  <dcterms:created xsi:type="dcterms:W3CDTF">2015-08-26T11:58:10Z</dcterms:created>
  <dcterms:modified xsi:type="dcterms:W3CDTF">2016-03-17T11:06:48Z</dcterms:modified>
</cp:coreProperties>
</file>