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61" r:id="rId2"/>
    <p:sldId id="271" r:id="rId3"/>
    <p:sldId id="272" r:id="rId4"/>
    <p:sldId id="263" r:id="rId5"/>
    <p:sldId id="273" r:id="rId6"/>
    <p:sldId id="262" r:id="rId7"/>
    <p:sldId id="274" r:id="rId8"/>
    <p:sldId id="275" r:id="rId9"/>
  </p:sldIdLst>
  <p:sldSz cx="9144000" cy="6858000" type="screen4x3"/>
  <p:notesSz cx="6797675" cy="9926638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120" d="100"/>
          <a:sy n="120" d="100"/>
        </p:scale>
        <p:origin x="-360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21-3-2017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21-3-2017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21,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50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Grammatica h5	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Onbepaald voornaamwoord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endParaRPr lang="nl-NL" dirty="0"/>
          </a:p>
          <a:p>
            <a:pPr lvl="1"/>
            <a:r>
              <a:rPr lang="nl-NL" dirty="0" smtClean="0"/>
              <a:t>Herhaling van de reeds geleerde voornaamwoorden.</a:t>
            </a:r>
          </a:p>
          <a:p>
            <a:pPr lvl="1"/>
            <a:r>
              <a:rPr lang="nl-NL" dirty="0" smtClean="0"/>
              <a:t>Wat </a:t>
            </a:r>
            <a:r>
              <a:rPr lang="nl-NL" dirty="0"/>
              <a:t>de functie van een voornaamwoord </a:t>
            </a:r>
            <a:r>
              <a:rPr lang="nl-NL" dirty="0" smtClean="0"/>
              <a:t>is.</a:t>
            </a:r>
          </a:p>
          <a:p>
            <a:pPr lvl="1"/>
            <a:r>
              <a:rPr lang="nl-NL" dirty="0"/>
              <a:t>Wat een onbepaald </a:t>
            </a:r>
            <a:r>
              <a:rPr lang="nl-NL" dirty="0" smtClean="0"/>
              <a:t>voornaamwoord is.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r>
              <a:rPr lang="nl-NL" b="0" dirty="0" smtClean="0"/>
              <a:t>Een </a:t>
            </a:r>
            <a:r>
              <a:rPr lang="nl-NL" u="sng" dirty="0" smtClean="0"/>
              <a:t>verwijswoord</a:t>
            </a:r>
            <a:r>
              <a:rPr lang="nl-NL" b="0" dirty="0" smtClean="0"/>
              <a:t>&gt;er worden altijd </a:t>
            </a:r>
            <a:r>
              <a:rPr lang="nl-NL" u="sng" dirty="0" smtClean="0"/>
              <a:t>PERSONEN, DIEREN, DINGEN </a:t>
            </a:r>
            <a:r>
              <a:rPr lang="nl-NL" b="0" dirty="0" smtClean="0"/>
              <a:t>mee bedoeld, </a:t>
            </a:r>
            <a:r>
              <a:rPr lang="nl-NL" b="0" u="sng" dirty="0" smtClean="0"/>
              <a:t>zonder ze te noemen.</a:t>
            </a:r>
          </a:p>
          <a:p>
            <a:endParaRPr lang="nl-NL" b="0" u="sng" dirty="0"/>
          </a:p>
          <a:p>
            <a:r>
              <a:rPr lang="nl-NL" b="0" dirty="0" smtClean="0"/>
              <a:t>Meneer Vrancken doet erg </a:t>
            </a:r>
            <a:r>
              <a:rPr lang="nl-NL" u="sng" dirty="0" smtClean="0"/>
              <a:t>zijn</a:t>
            </a:r>
            <a:r>
              <a:rPr lang="nl-NL" b="0" dirty="0" smtClean="0"/>
              <a:t> best.</a:t>
            </a:r>
          </a:p>
          <a:p>
            <a:r>
              <a:rPr lang="nl-NL" u="sng" dirty="0" smtClean="0"/>
              <a:t>Hij</a:t>
            </a:r>
            <a:r>
              <a:rPr lang="nl-NL" b="0" dirty="0" smtClean="0"/>
              <a:t> maakt weer een mooie PowerPoint.</a:t>
            </a:r>
          </a:p>
          <a:p>
            <a:r>
              <a:rPr lang="nl-NL" b="0" dirty="0" smtClean="0"/>
              <a:t>De PowerPoint, </a:t>
            </a:r>
            <a:r>
              <a:rPr lang="nl-NL" u="sng" dirty="0" smtClean="0"/>
              <a:t>die</a:t>
            </a:r>
            <a:r>
              <a:rPr lang="nl-NL" b="0" dirty="0" smtClean="0"/>
              <a:t> over grammatica gaat, is erg interessant.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nou eigenlijk een voornaamwoord??</a:t>
            </a:r>
            <a:br>
              <a:rPr lang="nl-NL" dirty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864"/>
            <a:ext cx="2667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6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De voornaamwoorden die je al kent staan in onderstaande zinnen? Kun jij ze er uit halen?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Deze nieuwe film vind ik spannend.</a:t>
            </a:r>
          </a:p>
          <a:p>
            <a:pPr lvl="1"/>
            <a:r>
              <a:rPr lang="nl-NL" dirty="0" smtClean="0"/>
              <a:t>Wie gaat er met mij mee?</a:t>
            </a:r>
          </a:p>
          <a:p>
            <a:pPr lvl="1"/>
            <a:r>
              <a:rPr lang="nl-NL" dirty="0" smtClean="0"/>
              <a:t>Dat is mijn boek!</a:t>
            </a:r>
          </a:p>
          <a:p>
            <a:pPr lvl="1"/>
            <a:r>
              <a:rPr lang="nl-NL" dirty="0" smtClean="0"/>
              <a:t>Het boek dat hier ligt is van jou.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voornaamwoorden ken je nog?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*Ook een </a:t>
            </a:r>
            <a:r>
              <a:rPr lang="nl-NL" u="sng" dirty="0" smtClean="0"/>
              <a:t>verwijzing </a:t>
            </a:r>
            <a:r>
              <a:rPr lang="nl-NL" b="0" dirty="0" smtClean="0"/>
              <a:t>naar </a:t>
            </a:r>
            <a:r>
              <a:rPr lang="nl-NL" u="sng" dirty="0" smtClean="0"/>
              <a:t>personen/dieren/dingen </a:t>
            </a:r>
          </a:p>
          <a:p>
            <a:endParaRPr lang="nl-NL" u="sng" dirty="0" smtClean="0"/>
          </a:p>
          <a:p>
            <a:r>
              <a:rPr lang="nl-NL" b="0" dirty="0" smtClean="0"/>
              <a:t>*Alleen </a:t>
            </a:r>
            <a:r>
              <a:rPr lang="nl-NL" u="sng" dirty="0" smtClean="0"/>
              <a:t>onduidelijk</a:t>
            </a:r>
            <a:r>
              <a:rPr lang="nl-NL" b="0" dirty="0" smtClean="0"/>
              <a:t> over </a:t>
            </a:r>
            <a:r>
              <a:rPr lang="nl-NL" u="sng" dirty="0" smtClean="0"/>
              <a:t>wie/wat</a:t>
            </a:r>
            <a:r>
              <a:rPr lang="nl-NL" b="0" dirty="0" smtClean="0"/>
              <a:t> het gaat.</a:t>
            </a:r>
          </a:p>
          <a:p>
            <a:endParaRPr lang="nl-NL" b="0" dirty="0"/>
          </a:p>
          <a:p>
            <a:r>
              <a:rPr lang="nl-NL" u="sng" dirty="0" smtClean="0"/>
              <a:t>Iemand </a:t>
            </a:r>
            <a:r>
              <a:rPr lang="nl-NL" b="0" dirty="0" smtClean="0"/>
              <a:t>heeft mijn band leeg laten lopen.</a:t>
            </a:r>
          </a:p>
          <a:p>
            <a:r>
              <a:rPr lang="nl-NL" u="sng" dirty="0" smtClean="0"/>
              <a:t>Niets </a:t>
            </a:r>
            <a:r>
              <a:rPr lang="nl-NL" b="0" dirty="0" smtClean="0"/>
              <a:t>wat ik doe lukt!</a:t>
            </a:r>
          </a:p>
          <a:p>
            <a:r>
              <a:rPr lang="nl-NL" u="sng" dirty="0" smtClean="0"/>
              <a:t>Iedere </a:t>
            </a:r>
            <a:r>
              <a:rPr lang="nl-NL" b="0" dirty="0" smtClean="0"/>
              <a:t>keer hetzelfde met jou.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een onbepaald voornaamwoord?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57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 smtClean="0"/>
              <a:t>JE=onbepaald wanneer het ‘men’ betekent</a:t>
            </a:r>
          </a:p>
          <a:p>
            <a:r>
              <a:rPr lang="nl-NL" b="0" dirty="0" smtClean="0"/>
              <a:t>-Vroeger werkte </a:t>
            </a:r>
            <a:r>
              <a:rPr lang="nl-NL" b="0" u="sng" dirty="0" smtClean="0"/>
              <a:t>je</a:t>
            </a:r>
            <a:r>
              <a:rPr lang="nl-NL" b="0" dirty="0" smtClean="0"/>
              <a:t> wel tien uur per dag.</a:t>
            </a:r>
          </a:p>
          <a:p>
            <a:endParaRPr lang="nl-NL" b="0" dirty="0"/>
          </a:p>
          <a:p>
            <a:r>
              <a:rPr lang="nl-NL" dirty="0" smtClean="0"/>
              <a:t>WAT=onbepaald wanneer het ‘iets’ betekent.</a:t>
            </a:r>
          </a:p>
          <a:p>
            <a:r>
              <a:rPr lang="nl-NL" b="0" dirty="0" smtClean="0"/>
              <a:t>Jullie hebben vast wel </a:t>
            </a:r>
            <a:r>
              <a:rPr lang="nl-NL" b="0" u="sng" dirty="0" smtClean="0"/>
              <a:t>wat</a:t>
            </a:r>
            <a:r>
              <a:rPr lang="nl-NL" b="0" dirty="0" smtClean="0"/>
              <a:t> gekocht.</a:t>
            </a:r>
            <a:endParaRPr lang="nl-NL" b="0" dirty="0"/>
          </a:p>
          <a:p>
            <a:endParaRPr lang="nl-NL" b="0" dirty="0" smtClean="0"/>
          </a:p>
          <a:p>
            <a:r>
              <a:rPr lang="nl-NL" dirty="0" smtClean="0"/>
              <a:t>HET=onbepaald wanneer ‘tijd’ of ‘sfeer’ aangeeft</a:t>
            </a:r>
          </a:p>
          <a:p>
            <a:r>
              <a:rPr lang="nl-NL" b="0" dirty="0" smtClean="0"/>
              <a:t>Het is vijf uur, het begint te sneeuwen, het is hier gezellig.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onbepaalde </a:t>
            </a:r>
            <a:r>
              <a:rPr lang="nl-NL" dirty="0" err="1" smtClean="0"/>
              <a:t>vnw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 smtClean="0"/>
              <a:t>Het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b="0" u="sng" dirty="0" smtClean="0"/>
              <a:t>Kan een lidwoord zijn</a:t>
            </a:r>
          </a:p>
          <a:p>
            <a:pPr marL="18000" lvl="1" indent="0">
              <a:buNone/>
            </a:pPr>
            <a:r>
              <a:rPr lang="nl-NL" sz="1400" b="0" dirty="0" smtClean="0"/>
              <a:t>Het boek is van mij.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smtClean="0"/>
              <a:t>Persoonlijk voornaamwoord </a:t>
            </a:r>
            <a:r>
              <a:rPr lang="nl-NL" b="0" u="sng" dirty="0" smtClean="0"/>
              <a:t>zijn (als het ergens naar verwijst)</a:t>
            </a:r>
          </a:p>
          <a:p>
            <a:pPr marL="18000" lvl="1" indent="0">
              <a:buNone/>
            </a:pPr>
            <a:r>
              <a:rPr lang="nl-NL" sz="1400" b="0" dirty="0" smtClean="0"/>
              <a:t>Het is fijn dat jullie goed meedoen.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dirty="0" smtClean="0"/>
              <a:t>Onbepaald voornaamwoord zijn (tijd/weer/sfeer aangeeft)</a:t>
            </a:r>
          </a:p>
          <a:p>
            <a:pPr marL="18000" lvl="1" indent="0">
              <a:buNone/>
            </a:pPr>
            <a:r>
              <a:rPr lang="nl-NL" sz="1400" b="0" dirty="0" smtClean="0"/>
              <a:t>Het regent buiten. Vandaag waaide het aan de kust.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voornaamwoorden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9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 smtClean="0"/>
              <a:t>WAT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b="0" u="sng" dirty="0" smtClean="0"/>
              <a:t>vragend voornaamwoord </a:t>
            </a:r>
          </a:p>
          <a:p>
            <a:pPr marL="18000" lvl="1" indent="0">
              <a:buNone/>
            </a:pPr>
            <a:r>
              <a:rPr lang="nl-NL" sz="1400" b="0" dirty="0" smtClean="0"/>
              <a:t>Wat doe jij vanavond?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b="0" u="sng" dirty="0" smtClean="0"/>
              <a:t>Betrekkelijk </a:t>
            </a:r>
            <a:r>
              <a:rPr lang="nl-NL" b="0" u="sng" dirty="0" smtClean="0"/>
              <a:t>voornaamwoord </a:t>
            </a:r>
            <a:endParaRPr lang="nl-NL" b="0" u="sng" dirty="0" smtClean="0"/>
          </a:p>
          <a:p>
            <a:pPr marL="18000" lvl="1" indent="0">
              <a:buNone/>
            </a:pPr>
            <a:r>
              <a:rPr lang="nl-NL" sz="1400" b="0" dirty="0" smtClean="0"/>
              <a:t>Niets wat ik doe is goed!</a:t>
            </a:r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r>
              <a:rPr lang="nl-NL" u="sng" dirty="0"/>
              <a:t>o</a:t>
            </a:r>
            <a:r>
              <a:rPr lang="nl-NL" b="0" u="sng" dirty="0" smtClean="0"/>
              <a:t>nbepaald </a:t>
            </a:r>
            <a:r>
              <a:rPr lang="nl-NL" b="0" u="sng" dirty="0" smtClean="0"/>
              <a:t>hoofdtelwoord </a:t>
            </a:r>
          </a:p>
          <a:p>
            <a:pPr marL="18000" lvl="1" indent="0">
              <a:buNone/>
            </a:pPr>
            <a:r>
              <a:rPr lang="nl-NL" sz="1400" b="0" dirty="0" smtClean="0"/>
              <a:t>Mag ik wat aardappels?</a:t>
            </a:r>
          </a:p>
          <a:p>
            <a:pPr marL="18000" lvl="1" indent="0">
              <a:buNone/>
            </a:pPr>
            <a:endParaRPr lang="nl-NL" sz="1400" b="0" dirty="0"/>
          </a:p>
          <a:p>
            <a:pPr marL="18000" lvl="1" indent="0">
              <a:buNone/>
            </a:pPr>
            <a:r>
              <a:rPr lang="nl-NL" b="0" u="sng" dirty="0" smtClean="0"/>
              <a:t>Onbepaald voornaamwoord</a:t>
            </a:r>
          </a:p>
          <a:p>
            <a:pPr marL="18000" lvl="1" indent="0">
              <a:buNone/>
            </a:pPr>
            <a:r>
              <a:rPr lang="nl-NL" sz="1600" b="0" dirty="0" smtClean="0"/>
              <a:t>Heb je nog wat gekregen voor je verjaardag?</a:t>
            </a:r>
          </a:p>
          <a:p>
            <a:pPr marL="18000" lvl="1" indent="0">
              <a:buNone/>
            </a:pPr>
            <a:endParaRPr lang="nl-NL" sz="1400" b="0" u="sng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voornaamwoorden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71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329</Words>
  <Application>Microsoft Office PowerPoint</Application>
  <PresentationFormat>Diavoorstelling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Grammatica h5 </vt:lpstr>
      <vt:lpstr>Aan het einde van deze les weet je..</vt:lpstr>
      <vt:lpstr>Wat is nou eigenlijk een voornaamwoord?? </vt:lpstr>
      <vt:lpstr>Welke voornaamwoorden ken je nog?</vt:lpstr>
      <vt:lpstr>Wat is een onbepaald voornaamwoord? </vt:lpstr>
      <vt:lpstr>Lastige onbepaalde vnw</vt:lpstr>
      <vt:lpstr>Lastige voornaamwoorden</vt:lpstr>
      <vt:lpstr>Lastige voornaamwoorden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2015-04-28T06:56:10Z</dcterms:created>
  <dcterms:modified xsi:type="dcterms:W3CDTF">2017-03-21T10:45:34Z</dcterms:modified>
</cp:coreProperties>
</file>