
<file path=[Content_Types].xml><?xml version="1.0" encoding="utf-8"?>
<Types xmlns="http://schemas.openxmlformats.org/package/2006/content-types">
  <Default Extension="png" ContentType="image/png"/>
  <Default Extension="bin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6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B40FE-46F0-44DB-8A60-542D799128BF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C3727-24B1-4921-A831-28135EFB6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70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Image with background removed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0F26-F446-4E27-A095-9F13F5EACC9A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41E489-2DF1-4235-965C-82746800E44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0F26-F446-4E27-A095-9F13F5EACC9A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489-2DF1-4235-965C-82746800E442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E41E489-2DF1-4235-965C-82746800E442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0F26-F446-4E27-A095-9F13F5EACC9A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18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0F26-F446-4E27-A095-9F13F5EACC9A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E41E489-2DF1-4235-965C-82746800E44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0F26-F446-4E27-A095-9F13F5EACC9A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41E489-2DF1-4235-965C-82746800E442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6ED0F26-F446-4E27-A095-9F13F5EACC9A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489-2DF1-4235-965C-82746800E44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0F26-F446-4E27-A095-9F13F5EACC9A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E41E489-2DF1-4235-965C-82746800E442}" type="slidenum">
              <a:rPr lang="nl-NL" smtClean="0"/>
              <a:t>‹nr.›</a:t>
            </a:fld>
            <a:endParaRPr lang="nl-NL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0F26-F446-4E27-A095-9F13F5EACC9A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E41E489-2DF1-4235-965C-82746800E44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0F26-F446-4E27-A095-9F13F5EACC9A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41E489-2DF1-4235-965C-82746800E44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41E489-2DF1-4235-965C-82746800E442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0F26-F446-4E27-A095-9F13F5EACC9A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E41E489-2DF1-4235-965C-82746800E442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6ED0F26-F446-4E27-A095-9F13F5EACC9A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6ED0F26-F446-4E27-A095-9F13F5EACC9A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41E489-2DF1-4235-965C-82746800E442}" type="slidenum">
              <a:rPr lang="nl-NL" smtClean="0"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Kattebelletje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Schrijven h1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724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Kattebelletje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503920" cy="457200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3601938" cy="305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0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een </a:t>
            </a:r>
            <a:r>
              <a:rPr lang="nl-NL" dirty="0" err="1" smtClean="0"/>
              <a:t>kattebelletje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Een </a:t>
            </a:r>
            <a:r>
              <a:rPr lang="nl-NL" b="1" u="sng" dirty="0" smtClean="0"/>
              <a:t>kort </a:t>
            </a:r>
            <a:r>
              <a:rPr lang="nl-NL" dirty="0" smtClean="0"/>
              <a:t>briefje</a:t>
            </a:r>
          </a:p>
          <a:p>
            <a:endParaRPr lang="nl-NL" dirty="0">
              <a:solidFill>
                <a:srgbClr val="002060"/>
              </a:solidFill>
            </a:endParaRPr>
          </a:p>
          <a:p>
            <a:r>
              <a:rPr lang="nl-NL" dirty="0" smtClean="0">
                <a:solidFill>
                  <a:srgbClr val="000000"/>
                </a:solidFill>
              </a:rPr>
              <a:t>Kan over </a:t>
            </a:r>
            <a:r>
              <a:rPr lang="nl-NL" b="1" u="sng" dirty="0" smtClean="0">
                <a:solidFill>
                  <a:srgbClr val="000000"/>
                </a:solidFill>
              </a:rPr>
              <a:t>van alles</a:t>
            </a:r>
            <a:r>
              <a:rPr lang="nl-NL" dirty="0" smtClean="0">
                <a:solidFill>
                  <a:srgbClr val="000000"/>
                </a:solidFill>
              </a:rPr>
              <a:t> gaan: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solidFill>
                  <a:srgbClr val="000000"/>
                </a:solidFill>
              </a:rPr>
              <a:t>Huiswerk,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solidFill>
                  <a:srgbClr val="000000"/>
                </a:solidFill>
              </a:rPr>
              <a:t>Boodschappen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solidFill>
                  <a:srgbClr val="000000"/>
                </a:solidFill>
              </a:rPr>
              <a:t>Afspraak maken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solidFill>
                  <a:srgbClr val="000000"/>
                </a:solidFill>
              </a:rPr>
              <a:t>Enz.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3930521" cy="276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6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let je op bij het schrijven?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b="1" dirty="0" smtClean="0"/>
              <a:t>Begrijpelijkheid</a:t>
            </a:r>
            <a:r>
              <a:rPr lang="nl-NL" dirty="0" smtClean="0"/>
              <a:t>, de lezer van je tekst moet het in één keer begrijpen.</a:t>
            </a:r>
          </a:p>
          <a:p>
            <a:r>
              <a:rPr lang="nl-NL" b="1" dirty="0" smtClean="0"/>
              <a:t>Volledigheid: </a:t>
            </a:r>
            <a:r>
              <a:rPr lang="nl-NL" dirty="0" smtClean="0"/>
              <a:t>staat alles wat je wilde zeggen erin?</a:t>
            </a:r>
          </a:p>
          <a:p>
            <a:r>
              <a:rPr lang="nl-NL" b="1" dirty="0" smtClean="0"/>
              <a:t>Duidelijkheid: </a:t>
            </a:r>
            <a:r>
              <a:rPr lang="nl-NL" dirty="0" smtClean="0"/>
              <a:t>kloppen mijn zinnen, kloppen mijn woorden?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01008"/>
            <a:ext cx="4320480" cy="287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90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Netjes schrijven!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Gebruik papier </a:t>
            </a:r>
            <a:r>
              <a:rPr lang="nl-NL" b="1" dirty="0" smtClean="0">
                <a:solidFill>
                  <a:srgbClr val="FF0000"/>
                </a:solidFill>
              </a:rPr>
              <a:t>dat groot </a:t>
            </a:r>
            <a:r>
              <a:rPr lang="nl-NL" dirty="0" smtClean="0"/>
              <a:t>genoeg is.</a:t>
            </a:r>
          </a:p>
          <a:p>
            <a:endParaRPr lang="nl-NL" dirty="0" smtClean="0"/>
          </a:p>
          <a:p>
            <a:r>
              <a:rPr lang="nl-NL" b="1" dirty="0" smtClean="0">
                <a:solidFill>
                  <a:srgbClr val="FF0000"/>
                </a:solidFill>
              </a:rPr>
              <a:t>Kriebel niet</a:t>
            </a:r>
            <a:r>
              <a:rPr lang="nl-NL" dirty="0" smtClean="0"/>
              <a:t>, maar schrijf ook niet </a:t>
            </a:r>
            <a:r>
              <a:rPr lang="nl-NL" b="1" dirty="0" smtClean="0">
                <a:solidFill>
                  <a:srgbClr val="FF0000"/>
                </a:solidFill>
              </a:rPr>
              <a:t>te groot</a:t>
            </a:r>
            <a:r>
              <a:rPr lang="nl-NL" dirty="0" smtClean="0"/>
              <a:t>.</a:t>
            </a:r>
          </a:p>
          <a:p>
            <a:endParaRPr lang="nl-NL" dirty="0" smtClean="0"/>
          </a:p>
          <a:p>
            <a:r>
              <a:rPr lang="nl-NL" dirty="0" smtClean="0"/>
              <a:t>Zorg ervoor dat </a:t>
            </a:r>
            <a:r>
              <a:rPr lang="nl-NL" b="1" dirty="0" smtClean="0">
                <a:solidFill>
                  <a:srgbClr val="FF0000"/>
                </a:solidFill>
              </a:rPr>
              <a:t>veranderingen duidelijk </a:t>
            </a:r>
            <a:r>
              <a:rPr lang="nl-NL" dirty="0" smtClean="0"/>
              <a:t>zijn</a:t>
            </a:r>
          </a:p>
          <a:p>
            <a:endParaRPr lang="nl-NL" dirty="0" smtClean="0"/>
          </a:p>
          <a:p>
            <a:r>
              <a:rPr lang="nl-NL" dirty="0" smtClean="0"/>
              <a:t>Begin nieuwe zinnen met </a:t>
            </a:r>
            <a:r>
              <a:rPr lang="nl-NL" b="1" dirty="0" smtClean="0">
                <a:solidFill>
                  <a:srgbClr val="FF0000"/>
                </a:solidFill>
              </a:rPr>
              <a:t>hoofdletters</a:t>
            </a:r>
            <a:r>
              <a:rPr lang="nl-NL" dirty="0" smtClean="0"/>
              <a:t> en eindig met een </a:t>
            </a:r>
            <a:r>
              <a:rPr lang="nl-NL" b="1" dirty="0" smtClean="0">
                <a:solidFill>
                  <a:srgbClr val="FF0000"/>
                </a:solidFill>
              </a:rPr>
              <a:t>punt.</a:t>
            </a:r>
          </a:p>
          <a:p>
            <a:endParaRPr lang="nl-NL" b="1" dirty="0" smtClean="0">
              <a:solidFill>
                <a:srgbClr val="FF0000"/>
              </a:solidFill>
            </a:endParaRPr>
          </a:p>
          <a:p>
            <a:r>
              <a:rPr lang="nl-NL" dirty="0" smtClean="0"/>
              <a:t>Gebruik bij formulieren </a:t>
            </a:r>
            <a:r>
              <a:rPr lang="nl-NL" b="1" dirty="0" smtClean="0">
                <a:solidFill>
                  <a:srgbClr val="FF0000"/>
                </a:solidFill>
              </a:rPr>
              <a:t>BLOKLETTERS</a:t>
            </a:r>
            <a:endParaRPr lang="nl-N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 picture" descr="Description" title="Tit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-387425"/>
            <a:ext cx="6400571" cy="668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9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61</TotalTime>
  <Words>112</Words>
  <Application>Microsoft Office PowerPoint</Application>
  <PresentationFormat>Diavoorstelling (4:3)</PresentationFormat>
  <Paragraphs>26</Paragraphs>
  <Slides>6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Civiel</vt:lpstr>
      <vt:lpstr>Schrijven h1</vt:lpstr>
      <vt:lpstr>Kattebelletje</vt:lpstr>
      <vt:lpstr>Wat is een kattebelletje?</vt:lpstr>
      <vt:lpstr>Waar let je op bij het schrijven?</vt:lpstr>
      <vt:lpstr>Netjes schrijven!</vt:lpstr>
      <vt:lpstr>PowerPoint-presentatie</vt:lpstr>
    </vt:vector>
  </TitlesOfParts>
  <Company>De Onderwijsspecialisten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Lezen h1</dc:title>
  <dc:creator>Vrancken, Remco</dc:creator>
  <cp:lastModifiedBy>Vrancken, Remco</cp:lastModifiedBy>
  <cp:revision>11</cp:revision>
  <dcterms:created xsi:type="dcterms:W3CDTF">2014-08-29T09:27:20Z</dcterms:created>
  <dcterms:modified xsi:type="dcterms:W3CDTF">2016-09-04T16:13:34Z</dcterms:modified>
</cp:coreProperties>
</file>