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12192000" cy="6858000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6B883-EDE6-423A-9125-453537882941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ABCFE-7BF7-432B-9AC9-5F6BD0402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35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0" y="514350"/>
            <a:ext cx="4572000" cy="25717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ABCFE-7BF7-432B-9AC9-5F6BD040203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29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3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503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503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5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11,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1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1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8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503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00117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503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4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2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80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6" y="5824646"/>
            <a:ext cx="1315721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503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503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228603"/>
            <a:ext cx="10991012" cy="4571999"/>
          </a:xfrm>
        </p:spPr>
        <p:txBody>
          <a:bodyPr/>
          <a:lstStyle/>
          <a:p>
            <a:r>
              <a:rPr lang="nl-NL" sz="8000" dirty="0" smtClean="0"/>
              <a:t>s/k/l </a:t>
            </a:r>
            <a:endParaRPr lang="nl-NL" sz="8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interviewen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93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 je deze les leren?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Wat een interview is?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Het verschil tussen open en gesloten vragen.</a:t>
            </a:r>
            <a:endParaRPr lang="nl-NL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Hoe en wanneer je moet doorvragen.</a:t>
            </a:r>
          </a:p>
        </p:txBody>
      </p:sp>
    </p:spTree>
    <p:extLst>
      <p:ext uri="{BB962C8B-B14F-4D97-AF65-F5344CB8AC3E}">
        <p14:creationId xmlns:p14="http://schemas.microsoft.com/office/powerpoint/2010/main" val="6949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dirty="0" smtClean="0"/>
              <a:t>Startspel: ‘wie is het?’’ </a:t>
            </a:r>
          </a:p>
          <a:p>
            <a:pPr marL="742950" indent="-742950">
              <a:buFont typeface="+mj-lt"/>
              <a:buAutoNum type="arabicPeriod"/>
            </a:pPr>
            <a:r>
              <a:rPr lang="nl-NL" dirty="0" smtClean="0"/>
              <a:t>Uitleg theorie</a:t>
            </a:r>
          </a:p>
          <a:p>
            <a:pPr marL="742950" indent="-742950">
              <a:buFont typeface="+mj-lt"/>
              <a:buAutoNum type="arabicPeriod"/>
            </a:pPr>
            <a:r>
              <a:rPr lang="nl-NL" dirty="0" err="1" smtClean="0"/>
              <a:t>Opdr</a:t>
            </a:r>
            <a:r>
              <a:rPr lang="nl-NL" dirty="0" smtClean="0"/>
              <a:t>. 1 t/m 4 maken.</a:t>
            </a:r>
          </a:p>
          <a:p>
            <a:pPr marL="742950" indent="-742950">
              <a:buFont typeface="+mj-lt"/>
              <a:buAutoNum type="arabicPeriod"/>
            </a:pPr>
            <a:r>
              <a:rPr lang="nl-NL" dirty="0" smtClean="0"/>
              <a:t>Interview vorige week afronden en uitwerken.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80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het?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5400" y="1772816"/>
            <a:ext cx="10160000" cy="4373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Speel het spel </a:t>
            </a:r>
            <a:r>
              <a:rPr lang="nl-NL" dirty="0" smtClean="0">
                <a:solidFill>
                  <a:srgbClr val="FF0000"/>
                </a:solidFill>
              </a:rPr>
              <a:t>in tweetallen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Noteer een naam van een </a:t>
            </a:r>
            <a:r>
              <a:rPr lang="nl-NL" dirty="0" smtClean="0">
                <a:solidFill>
                  <a:srgbClr val="FF0000"/>
                </a:solidFill>
              </a:rPr>
              <a:t>bekend iemand </a:t>
            </a:r>
            <a:r>
              <a:rPr lang="nl-NL" dirty="0" smtClean="0"/>
              <a:t>op een blaadje.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Plak dit blaadje bij je partner </a:t>
            </a:r>
            <a:r>
              <a:rPr lang="nl-NL" dirty="0" smtClean="0">
                <a:solidFill>
                  <a:srgbClr val="FF0000"/>
                </a:solidFill>
              </a:rPr>
              <a:t>op het voorhoofd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Stel elkaar </a:t>
            </a:r>
            <a:r>
              <a:rPr lang="nl-NL" dirty="0" smtClean="0">
                <a:solidFill>
                  <a:srgbClr val="FF0000"/>
                </a:solidFill>
              </a:rPr>
              <a:t>om de beurt een vraag </a:t>
            </a:r>
            <a:r>
              <a:rPr lang="nl-NL" dirty="0" smtClean="0"/>
              <a:t>en kom erachter wie jij  bent!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u="sng" dirty="0" smtClean="0"/>
              <a:t>LET OP: stel alleen vragen waar </a:t>
            </a:r>
            <a:r>
              <a:rPr lang="nl-NL" u="sng" dirty="0" smtClean="0">
                <a:solidFill>
                  <a:srgbClr val="FF0000"/>
                </a:solidFill>
              </a:rPr>
              <a:t>JA of NEE </a:t>
            </a:r>
            <a:r>
              <a:rPr lang="nl-NL" u="sng" dirty="0" smtClean="0"/>
              <a:t>op geantwoord kan woorden!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328" y="908720"/>
            <a:ext cx="2592288" cy="255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5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Opdr</a:t>
            </a:r>
            <a:r>
              <a:rPr lang="nl-NL" dirty="0" smtClean="0"/>
              <a:t> 1 kijkfragment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Neem de vragen door van </a:t>
            </a:r>
            <a:r>
              <a:rPr lang="nl-NL" dirty="0" err="1" smtClean="0"/>
              <a:t>opdr</a:t>
            </a:r>
            <a:r>
              <a:rPr lang="nl-NL" dirty="0" smtClean="0"/>
              <a:t> 1 (</a:t>
            </a:r>
            <a:r>
              <a:rPr lang="nl-NL" dirty="0" err="1" smtClean="0"/>
              <a:t>blz</a:t>
            </a:r>
            <a:r>
              <a:rPr lang="nl-NL" dirty="0" smtClean="0"/>
              <a:t> 13)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Bekijk het fragment bij </a:t>
            </a:r>
            <a:r>
              <a:rPr lang="nl-NL" dirty="0" err="1" smtClean="0"/>
              <a:t>opdr</a:t>
            </a:r>
            <a:r>
              <a:rPr lang="nl-NL" dirty="0" smtClean="0"/>
              <a:t> 1 (interview)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Noteer het antwoord op de vragen.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3068960"/>
            <a:ext cx="4779218" cy="252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Interview?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416" y="1575619"/>
            <a:ext cx="2933700" cy="1552575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4117007" y="2192090"/>
            <a:ext cx="244827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6888088" y="2204864"/>
            <a:ext cx="36724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Vraaggesprek tussen </a:t>
            </a:r>
            <a:r>
              <a:rPr lang="nl-NL" dirty="0" smtClean="0">
                <a:solidFill>
                  <a:srgbClr val="FF0000"/>
                </a:solidFill>
              </a:rPr>
              <a:t>twee of meer mensen.</a:t>
            </a:r>
            <a:endParaRPr lang="nl-NL" dirty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907767" y="5445224"/>
            <a:ext cx="3672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Je hebt dus altijd </a:t>
            </a:r>
            <a:r>
              <a:rPr lang="nl-NL" dirty="0" smtClean="0">
                <a:solidFill>
                  <a:srgbClr val="FF0000"/>
                </a:solidFill>
              </a:rPr>
              <a:t>een doel!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878346" y="3928410"/>
            <a:ext cx="3672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Je wilt iets </a:t>
            </a:r>
            <a:r>
              <a:rPr lang="nl-NL" dirty="0" smtClean="0">
                <a:solidFill>
                  <a:srgbClr val="FF0000"/>
                </a:solidFill>
              </a:rPr>
              <a:t>te weten </a:t>
            </a:r>
            <a:r>
              <a:rPr lang="nl-NL" dirty="0" smtClean="0"/>
              <a:t>komen</a:t>
            </a:r>
            <a:endParaRPr lang="nl-NL" dirty="0"/>
          </a:p>
        </p:txBody>
      </p:sp>
      <p:sp>
        <p:nvSpPr>
          <p:cNvPr id="9" name="PIJL-OMLAAG 8"/>
          <p:cNvSpPr/>
          <p:nvPr/>
        </p:nvSpPr>
        <p:spPr>
          <a:xfrm>
            <a:off x="8472264" y="3284984"/>
            <a:ext cx="648072" cy="556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LAAG 9"/>
          <p:cNvSpPr/>
          <p:nvPr/>
        </p:nvSpPr>
        <p:spPr>
          <a:xfrm>
            <a:off x="8481958" y="4652739"/>
            <a:ext cx="648072" cy="556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9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5520" y="141033"/>
            <a:ext cx="7721600" cy="903371"/>
          </a:xfrm>
        </p:spPr>
        <p:txBody>
          <a:bodyPr/>
          <a:lstStyle/>
          <a:p>
            <a:pPr algn="ctr"/>
            <a:r>
              <a:rPr lang="nl-NL" dirty="0" smtClean="0"/>
              <a:t>Soorten vragen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927" y="1162004"/>
            <a:ext cx="2390775" cy="19145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29" y="4167355"/>
            <a:ext cx="2847975" cy="1600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9934" y="1386962"/>
            <a:ext cx="3028950" cy="151447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035052" y="4720096"/>
            <a:ext cx="2452886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rgbClr val="00B0F0"/>
                </a:solidFill>
                <a:latin typeface="Britannic Bold" panose="020B0903060703020204" pitchFamily="34" charset="0"/>
              </a:rPr>
              <a:t>MENING</a:t>
            </a:r>
            <a:endParaRPr lang="nl-NL" sz="4800" dirty="0">
              <a:solidFill>
                <a:srgbClr val="00B0F0"/>
              </a:solidFill>
              <a:latin typeface="Britannic Bold" panose="020B0903060703020204" pitchFamily="34" charset="0"/>
            </a:endParaRPr>
          </a:p>
        </p:txBody>
      </p:sp>
      <p:sp>
        <p:nvSpPr>
          <p:cNvPr id="8" name="PIJL-RECHTS 7"/>
          <p:cNvSpPr/>
          <p:nvPr/>
        </p:nvSpPr>
        <p:spPr>
          <a:xfrm>
            <a:off x="2766494" y="190324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8562819" y="4967455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8494848" y="1867734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2910815" y="498516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3647728" y="1577670"/>
            <a:ext cx="18002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Begint met een </a:t>
            </a:r>
            <a:r>
              <a:rPr lang="nl-NL" sz="1400" b="1" u="sng" dirty="0" smtClean="0">
                <a:solidFill>
                  <a:schemeClr val="tx2"/>
                </a:solidFill>
              </a:rPr>
              <a:t>vraagwoord.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Iemand kan </a:t>
            </a:r>
            <a:r>
              <a:rPr lang="nl-NL" sz="1400" b="1" u="sng" dirty="0" smtClean="0">
                <a:solidFill>
                  <a:schemeClr val="tx2"/>
                </a:solidFill>
              </a:rPr>
              <a:t>uitgebreid </a:t>
            </a:r>
            <a:r>
              <a:rPr lang="nl-NL" sz="1400" dirty="0" smtClean="0"/>
              <a:t>antwoorden.</a:t>
            </a:r>
          </a:p>
          <a:p>
            <a:endParaRPr lang="nl-NL" sz="1400" dirty="0" smtClean="0"/>
          </a:p>
          <a:p>
            <a:r>
              <a:rPr lang="nl-NL" sz="1400" i="1" dirty="0" smtClean="0"/>
              <a:t>‘Waarom vind je lezen leuk?’</a:t>
            </a:r>
          </a:p>
          <a:p>
            <a:endParaRPr lang="nl-NL" sz="1400" dirty="0"/>
          </a:p>
        </p:txBody>
      </p:sp>
      <p:sp>
        <p:nvSpPr>
          <p:cNvPr id="13" name="Tekstvak 12"/>
          <p:cNvSpPr txBox="1"/>
          <p:nvPr/>
        </p:nvSpPr>
        <p:spPr>
          <a:xfrm>
            <a:off x="3596328" y="4292668"/>
            <a:ext cx="1800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Begint met een </a:t>
            </a:r>
            <a:r>
              <a:rPr lang="nl-NL" sz="1400" b="1" u="sng" dirty="0" err="1" smtClean="0">
                <a:solidFill>
                  <a:schemeClr val="tx2"/>
                </a:solidFill>
              </a:rPr>
              <a:t>ww</a:t>
            </a:r>
            <a:endParaRPr lang="nl-NL" sz="1400" b="1" u="sng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Iemand kan </a:t>
            </a:r>
            <a:r>
              <a:rPr lang="nl-NL" sz="1400" b="1" u="sng" dirty="0" smtClean="0">
                <a:solidFill>
                  <a:schemeClr val="tx2"/>
                </a:solidFill>
              </a:rPr>
              <a:t>ja/nee</a:t>
            </a:r>
            <a:r>
              <a:rPr lang="nl-NL" sz="1400" dirty="0" smtClean="0"/>
              <a:t> antwoorden.</a:t>
            </a:r>
          </a:p>
          <a:p>
            <a:endParaRPr lang="nl-NL" sz="1400" dirty="0" smtClean="0"/>
          </a:p>
          <a:p>
            <a:r>
              <a:rPr lang="nl-NL" sz="1400" i="1" dirty="0" smtClean="0"/>
              <a:t>‘Vind je lezen leuk?’</a:t>
            </a:r>
          </a:p>
          <a:p>
            <a:endParaRPr lang="nl-NL" sz="1400" dirty="0"/>
          </a:p>
        </p:txBody>
      </p:sp>
      <p:sp>
        <p:nvSpPr>
          <p:cNvPr id="14" name="Tekstvak 13"/>
          <p:cNvSpPr txBox="1"/>
          <p:nvPr/>
        </p:nvSpPr>
        <p:spPr>
          <a:xfrm>
            <a:off x="9334756" y="1524318"/>
            <a:ext cx="1800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Dingen die werkelijk zo zijn.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/>
          </a:p>
          <a:p>
            <a:r>
              <a:rPr lang="nl-NL" sz="1400" i="1" dirty="0" smtClean="0"/>
              <a:t>‘Wanneer ben je jarig?’</a:t>
            </a:r>
          </a:p>
          <a:p>
            <a:endParaRPr lang="nl-NL" sz="1400" i="1" dirty="0" smtClean="0"/>
          </a:p>
          <a:p>
            <a:r>
              <a:rPr lang="nl-NL" sz="1400" i="1" dirty="0" smtClean="0"/>
              <a:t>‘Hoe oud ben je?’</a:t>
            </a:r>
          </a:p>
          <a:p>
            <a:endParaRPr lang="nl-NL" sz="1400" dirty="0"/>
          </a:p>
        </p:txBody>
      </p:sp>
      <p:sp>
        <p:nvSpPr>
          <p:cNvPr id="15" name="Tekstvak 14"/>
          <p:cNvSpPr txBox="1"/>
          <p:nvPr/>
        </p:nvSpPr>
        <p:spPr>
          <a:xfrm>
            <a:off x="9285773" y="4184945"/>
            <a:ext cx="18002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Je wilt weten wat iemand vindt.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/>
          </a:p>
          <a:p>
            <a:r>
              <a:rPr lang="nl-NL" sz="1400" i="1" dirty="0" smtClean="0"/>
              <a:t>‘Waarom vind je lezen leuk?’</a:t>
            </a:r>
          </a:p>
          <a:p>
            <a:endParaRPr lang="nl-NL" sz="1400" i="1" dirty="0"/>
          </a:p>
          <a:p>
            <a:r>
              <a:rPr lang="nl-NL" sz="1400" i="1" dirty="0" smtClean="0"/>
              <a:t>‘Wat denk jij over de lessen Nederlands?’</a:t>
            </a:r>
          </a:p>
          <a:p>
            <a:endParaRPr lang="nl-NL" sz="1400" i="1" dirty="0"/>
          </a:p>
          <a:p>
            <a:endParaRPr lang="nl-NL" sz="1400" i="1" dirty="0" smtClean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65201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124003" y="188640"/>
            <a:ext cx="7721600" cy="903287"/>
          </a:xfrm>
        </p:spPr>
        <p:txBody>
          <a:bodyPr/>
          <a:lstStyle/>
          <a:p>
            <a:pPr algn="ctr"/>
            <a:r>
              <a:rPr lang="nl-NL" dirty="0" smtClean="0"/>
              <a:t>Soorten vragen</a:t>
            </a:r>
            <a:endParaRPr lang="nl-NL" dirty="0"/>
          </a:p>
        </p:txBody>
      </p:sp>
      <p:sp>
        <p:nvSpPr>
          <p:cNvPr id="8" name="PIJL-RECHTS 7"/>
          <p:cNvSpPr/>
          <p:nvPr/>
        </p:nvSpPr>
        <p:spPr>
          <a:xfrm>
            <a:off x="5984803" y="260816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6960096" y="2060848"/>
            <a:ext cx="4104456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Soms is een antwoord </a:t>
            </a:r>
            <a:r>
              <a:rPr lang="nl-NL" sz="1400" b="1" u="sng" dirty="0" smtClean="0">
                <a:solidFill>
                  <a:schemeClr val="tx2"/>
                </a:solidFill>
              </a:rPr>
              <a:t>niet duidelijk.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Vraag door!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>
                <a:solidFill>
                  <a:schemeClr val="tx1"/>
                </a:solidFill>
              </a:rPr>
              <a:t>Stel een </a:t>
            </a:r>
            <a:r>
              <a:rPr lang="nl-NL" sz="1400" b="1" u="sng" dirty="0" smtClean="0">
                <a:solidFill>
                  <a:schemeClr val="tx2"/>
                </a:solidFill>
              </a:rPr>
              <a:t>vervolgvraag.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Vraag om </a:t>
            </a:r>
            <a:r>
              <a:rPr lang="nl-NL" sz="1400" b="1" u="sng" dirty="0" smtClean="0">
                <a:solidFill>
                  <a:schemeClr val="tx2"/>
                </a:solidFill>
              </a:rPr>
              <a:t>herhaling</a:t>
            </a:r>
          </a:p>
          <a:p>
            <a:r>
              <a:rPr lang="nl-NL" sz="1400" dirty="0" smtClean="0"/>
              <a:t>‘</a:t>
            </a:r>
            <a:r>
              <a:rPr lang="nl-NL" sz="1400" i="1" dirty="0" smtClean="0"/>
              <a:t>Wil je dat nog een keer zeggen?’</a:t>
            </a:r>
          </a:p>
          <a:p>
            <a:endParaRPr lang="nl-N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Vraag om een </a:t>
            </a:r>
            <a:r>
              <a:rPr lang="nl-NL" sz="1400" b="1" u="sng" dirty="0" smtClean="0">
                <a:solidFill>
                  <a:schemeClr val="tx2"/>
                </a:solidFill>
              </a:rPr>
              <a:t>voorbeeld</a:t>
            </a:r>
          </a:p>
          <a:p>
            <a:r>
              <a:rPr lang="nl-NL" sz="1400" i="1" dirty="0" smtClean="0"/>
              <a:t>“Kunt u een voorbeeld geven?’</a:t>
            </a:r>
          </a:p>
          <a:p>
            <a:endParaRPr lang="nl-NL" sz="1400" i="1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Vraag of </a:t>
            </a:r>
            <a:r>
              <a:rPr lang="nl-NL" sz="1400" b="1" u="sng" dirty="0" smtClean="0">
                <a:solidFill>
                  <a:schemeClr val="tx2"/>
                </a:solidFill>
              </a:rPr>
              <a:t>meer uitleg</a:t>
            </a:r>
          </a:p>
          <a:p>
            <a:r>
              <a:rPr lang="nl-NL" sz="1400" i="1" dirty="0" smtClean="0"/>
              <a:t>‘Wat bedoelt u precies met….?’</a:t>
            </a:r>
            <a:endParaRPr lang="nl-NL" sz="1400" i="1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1484784"/>
            <a:ext cx="2337075" cy="405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123</TotalTime>
  <Words>299</Words>
  <Application>Microsoft Office PowerPoint</Application>
  <PresentationFormat>Breedbeeld</PresentationFormat>
  <Paragraphs>66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Britannic Bold</vt:lpstr>
      <vt:lpstr>Calibri</vt:lpstr>
      <vt:lpstr>Essentieel</vt:lpstr>
      <vt:lpstr>s/k/l </vt:lpstr>
      <vt:lpstr>Wat ga je deze les leren? </vt:lpstr>
      <vt:lpstr>Wat gaan we doen? </vt:lpstr>
      <vt:lpstr>Wie is het? </vt:lpstr>
      <vt:lpstr>Opdr 1 kijkfragment</vt:lpstr>
      <vt:lpstr>Wat is een Interview?</vt:lpstr>
      <vt:lpstr>Soorten vragen</vt:lpstr>
      <vt:lpstr>Soorten vragen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1.5</dc:title>
  <dc:creator>Gebruiker</dc:creator>
  <cp:lastModifiedBy>Remco</cp:lastModifiedBy>
  <cp:revision>17</cp:revision>
  <dcterms:modified xsi:type="dcterms:W3CDTF">2016-09-11T07:41:53Z</dcterms:modified>
</cp:coreProperties>
</file>