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92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BBF1E8-2616-42C4-845A-0B4F8C7781AA}" type="datetimeFigureOut">
              <a:rPr lang="nl-NL" smtClean="0"/>
              <a:t>4-1-2016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CE9452-DDBA-4DD4-9989-CF082624302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Hoofdzaken/bijzaken/kernzinnen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h3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81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belangrijk??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038600" cy="4681728"/>
          </a:xfrm>
        </p:spPr>
        <p:txBody>
          <a:bodyPr/>
          <a:lstStyle/>
          <a:p>
            <a:r>
              <a:rPr lang="nl-NL" dirty="0" smtClean="0"/>
              <a:t>Hoofdzaak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dirty="0" smtClean="0"/>
              <a:t>De belangrijkste informatie in een tekst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Bijzaak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Minder belangrijke informatie, vaak voorbeelden of details.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914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vind je een hoofdzaak?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1. In het begin van een tekst (1</a:t>
            </a:r>
            <a:r>
              <a:rPr lang="nl-NL" baseline="30000" dirty="0" smtClean="0"/>
              <a:t>ste</a:t>
            </a:r>
            <a:r>
              <a:rPr lang="nl-NL" dirty="0" smtClean="0"/>
              <a:t> alinea) vind je meestal </a:t>
            </a:r>
            <a:r>
              <a:rPr lang="nl-NL" b="1" dirty="0" smtClean="0"/>
              <a:t>het onderwerp </a:t>
            </a:r>
            <a:r>
              <a:rPr lang="nl-NL" dirty="0" smtClean="0"/>
              <a:t>en </a:t>
            </a:r>
            <a:r>
              <a:rPr lang="nl-NL" b="1" dirty="0" smtClean="0"/>
              <a:t>de</a:t>
            </a:r>
            <a:r>
              <a:rPr lang="nl-NL" dirty="0" smtClean="0"/>
              <a:t> </a:t>
            </a:r>
            <a:r>
              <a:rPr lang="nl-NL" b="1" dirty="0" smtClean="0"/>
              <a:t>hoofdgedachte</a:t>
            </a:r>
          </a:p>
          <a:p>
            <a:pPr marL="0" indent="0">
              <a:buNone/>
            </a:pPr>
            <a:endParaRPr lang="nl-NL" sz="1600" b="1" dirty="0" smtClean="0"/>
          </a:p>
          <a:p>
            <a:pPr marL="0" indent="0">
              <a:buNone/>
            </a:pPr>
            <a:r>
              <a:rPr lang="nl-NL" sz="1600" dirty="0" smtClean="0"/>
              <a:t>(let op: als het begint met een grappig verhaal of voorbeeld dan staat het onderwerp en de hoofdgedachte verderop in de tekst!)</a:t>
            </a:r>
          </a:p>
          <a:p>
            <a:pPr marL="0" indent="0">
              <a:buNone/>
            </a:pPr>
            <a:endParaRPr lang="nl-NL" sz="1600" b="1" dirty="0"/>
          </a:p>
          <a:p>
            <a:r>
              <a:rPr lang="nl-NL" dirty="0" smtClean="0"/>
              <a:t>2. Lees het </a:t>
            </a:r>
            <a:r>
              <a:rPr lang="nl-NL" b="1" dirty="0" smtClean="0"/>
              <a:t>eind!</a:t>
            </a:r>
            <a:r>
              <a:rPr lang="nl-NL" dirty="0" smtClean="0"/>
              <a:t> Vaak staat daar een </a:t>
            </a:r>
            <a:r>
              <a:rPr lang="nl-NL" b="1" dirty="0" smtClean="0"/>
              <a:t>samenvatting of conclusie</a:t>
            </a:r>
          </a:p>
          <a:p>
            <a:endParaRPr lang="nl-NL" b="1" dirty="0" smtClean="0"/>
          </a:p>
          <a:p>
            <a:pPr marL="0" indent="0">
              <a:buNone/>
            </a:pPr>
            <a:r>
              <a:rPr lang="nl-NL" dirty="0" smtClean="0"/>
              <a:t>(</a:t>
            </a:r>
            <a:r>
              <a:rPr lang="nl-NL" sz="1900" dirty="0" smtClean="0"/>
              <a:t>let op: dat geldt niet voor nieuwsberichten! Daar is het begin het belangrijkst)</a:t>
            </a:r>
          </a:p>
          <a:p>
            <a:r>
              <a:rPr lang="nl-NL" dirty="0" smtClean="0"/>
              <a:t>3. Kijk goed naar de </a:t>
            </a:r>
            <a:r>
              <a:rPr lang="nl-NL" b="1" dirty="0" smtClean="0"/>
              <a:t>alinea-indeling</a:t>
            </a:r>
            <a:r>
              <a:rPr lang="nl-NL" dirty="0" smtClean="0"/>
              <a:t> in het middenstuk: daar wordt het </a:t>
            </a:r>
            <a:r>
              <a:rPr lang="nl-NL" b="1" dirty="0" smtClean="0"/>
              <a:t>onderwerp</a:t>
            </a:r>
            <a:r>
              <a:rPr lang="nl-NL" dirty="0" smtClean="0"/>
              <a:t> verder uitgewerkt. Vaak staat het </a:t>
            </a:r>
            <a:r>
              <a:rPr lang="nl-NL" b="1" dirty="0" smtClean="0"/>
              <a:t>belangrijkste</a:t>
            </a:r>
            <a:r>
              <a:rPr lang="nl-NL" dirty="0" smtClean="0"/>
              <a:t> in de </a:t>
            </a:r>
            <a:r>
              <a:rPr lang="nl-NL" b="1" dirty="0" smtClean="0"/>
              <a:t>eerste </a:t>
            </a:r>
            <a:r>
              <a:rPr lang="nl-NL" dirty="0" smtClean="0"/>
              <a:t>of </a:t>
            </a:r>
            <a:r>
              <a:rPr lang="nl-NL" b="1" dirty="0" smtClean="0"/>
              <a:t>laatste</a:t>
            </a:r>
            <a:r>
              <a:rPr lang="nl-NL" dirty="0" smtClean="0"/>
              <a:t> zin, dit noem je een </a:t>
            </a:r>
            <a:r>
              <a:rPr lang="nl-NL" b="1" dirty="0" smtClean="0"/>
              <a:t>kernzin.</a:t>
            </a:r>
          </a:p>
        </p:txBody>
      </p:sp>
    </p:spTree>
    <p:extLst>
      <p:ext uri="{BB962C8B-B14F-4D97-AF65-F5344CB8AC3E}">
        <p14:creationId xmlns:p14="http://schemas.microsoft.com/office/powerpoint/2010/main" val="33381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2400" b="1" dirty="0" smtClean="0"/>
              <a:t>Lees de tekst: ‘goede doelen vechten om erfenis’</a:t>
            </a:r>
          </a:p>
          <a:p>
            <a:r>
              <a:rPr lang="nl-NL" sz="2400" dirty="0"/>
              <a:t>Hoeveel tussenkopjes heeft de tekst?  </a:t>
            </a:r>
            <a:endParaRPr lang="nl-NL" sz="2400" dirty="0" smtClean="0"/>
          </a:p>
          <a:p>
            <a:r>
              <a:rPr lang="nl-NL" sz="2400" dirty="0" smtClean="0"/>
              <a:t>Wat </a:t>
            </a:r>
            <a:r>
              <a:rPr lang="nl-NL" sz="2400" dirty="0"/>
              <a:t>is het onderwerp van de tekst? </a:t>
            </a: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dirty="0"/>
              <a:t>tekst bestaat uit vier </a:t>
            </a:r>
            <a:r>
              <a:rPr lang="nl-NL" sz="2400" dirty="0" smtClean="0"/>
              <a:t>alinea´s</a:t>
            </a:r>
          </a:p>
          <a:p>
            <a:r>
              <a:rPr lang="nl-NL" sz="2400" dirty="0" smtClean="0"/>
              <a:t>Welke </a:t>
            </a:r>
            <a:r>
              <a:rPr lang="nl-NL" sz="2400" dirty="0"/>
              <a:t>alinea's horen bij de </a:t>
            </a:r>
            <a:r>
              <a:rPr lang="nl-NL" sz="2400" dirty="0" smtClean="0"/>
              <a:t>inleiding</a:t>
            </a:r>
            <a:r>
              <a:rPr lang="nl-NL" sz="2400" dirty="0"/>
              <a:t>?</a:t>
            </a:r>
            <a:endParaRPr lang="nl-NL" sz="2400" dirty="0" smtClean="0"/>
          </a:p>
          <a:p>
            <a:r>
              <a:rPr lang="nl-NL" sz="2400" dirty="0" smtClean="0"/>
              <a:t>welke </a:t>
            </a:r>
            <a:r>
              <a:rPr lang="nl-NL" sz="2400" dirty="0"/>
              <a:t>bij het </a:t>
            </a:r>
            <a:r>
              <a:rPr lang="nl-NL" sz="2400" dirty="0" smtClean="0"/>
              <a:t>middenstuk?</a:t>
            </a:r>
          </a:p>
          <a:p>
            <a:r>
              <a:rPr lang="nl-NL" sz="2400" dirty="0" smtClean="0"/>
              <a:t>welke </a:t>
            </a:r>
            <a:r>
              <a:rPr lang="nl-NL" sz="2400" dirty="0"/>
              <a:t>bij het </a:t>
            </a:r>
            <a:r>
              <a:rPr lang="nl-NL" sz="2400" dirty="0" smtClean="0"/>
              <a:t>slot?</a:t>
            </a:r>
          </a:p>
          <a:p>
            <a:r>
              <a:rPr lang="nl-NL" sz="2400" dirty="0" smtClean="0"/>
              <a:t>Wat </a:t>
            </a:r>
            <a:r>
              <a:rPr lang="nl-NL" sz="2400" dirty="0"/>
              <a:t>is de kernzin van alinea </a:t>
            </a:r>
            <a:r>
              <a:rPr lang="nl-NL" sz="2400" dirty="0" smtClean="0"/>
              <a:t>2?</a:t>
            </a:r>
          </a:p>
          <a:p>
            <a:r>
              <a:rPr lang="nl-NL" sz="2400" dirty="0" smtClean="0"/>
              <a:t>Wat </a:t>
            </a:r>
            <a:r>
              <a:rPr lang="nl-NL" sz="2400" dirty="0"/>
              <a:t>is de kernzin van alinea 3?</a:t>
            </a:r>
            <a:br>
              <a:rPr lang="nl-NL" sz="2400" dirty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4447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28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88" y="-171400"/>
            <a:ext cx="6243637" cy="656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0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52631"/>
            <a:ext cx="8750332" cy="343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0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Hoofdzaak of bijzaak?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Het </a:t>
            </a:r>
            <a:r>
              <a:rPr lang="nl-NL" sz="2800" dirty="0"/>
              <a:t>Leger des Heils en Greenpeace hadden ruzie over een erfenis.</a:t>
            </a:r>
          </a:p>
          <a:p>
            <a:r>
              <a:rPr lang="nl-NL" sz="2800" dirty="0"/>
              <a:t>De advocaten hadden het er druk mee. </a:t>
            </a:r>
          </a:p>
          <a:p>
            <a:r>
              <a:rPr lang="nl-NL" sz="2800" dirty="0"/>
              <a:t>Het Leger des Heils en Greenpeace sloten een akkoord. </a:t>
            </a:r>
          </a:p>
          <a:p>
            <a:r>
              <a:rPr lang="nl-NL" sz="2800" dirty="0"/>
              <a:t>De andere goede doelen vonden het niet netjes.</a:t>
            </a:r>
          </a:p>
          <a:p>
            <a:r>
              <a:rPr lang="nl-NL" sz="2800" dirty="0"/>
              <a:t>Greenpeace krijgt nu iets minder geld dan de andere goede doelen.</a:t>
            </a:r>
          </a:p>
          <a:p>
            <a:pPr marL="0" indent="0">
              <a:buNone/>
            </a:pP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156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215</Words>
  <Application>Microsoft Office PowerPoint</Application>
  <PresentationFormat>Diavoorstelling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Lezen h3</vt:lpstr>
      <vt:lpstr>Wat is belangrijk??</vt:lpstr>
      <vt:lpstr>Hoe vind je een hoofdzaak?</vt:lpstr>
      <vt:lpstr>Even oefenen!</vt:lpstr>
      <vt:lpstr>PowerPoint-presentatie</vt:lpstr>
      <vt:lpstr>PowerPoint-presentatie</vt:lpstr>
      <vt:lpstr>PowerPoint-presentatie</vt:lpstr>
      <vt:lpstr>Hoofdzaak of bijzaak?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Lezen h3</dc:title>
  <dc:creator>Vrancken, Remco</dc:creator>
  <cp:lastModifiedBy>Vrancken, Remco</cp:lastModifiedBy>
  <cp:revision>8</cp:revision>
  <dcterms:created xsi:type="dcterms:W3CDTF">2013-11-15T13:51:34Z</dcterms:created>
  <dcterms:modified xsi:type="dcterms:W3CDTF">2016-01-04T11:06:45Z</dcterms:modified>
</cp:coreProperties>
</file>