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71" r:id="rId3"/>
    <p:sldId id="272" r:id="rId4"/>
    <p:sldId id="273" r:id="rId5"/>
    <p:sldId id="282" r:id="rId6"/>
    <p:sldId id="283" r:id="rId7"/>
    <p:sldId id="284" r:id="rId8"/>
  </p:sldIdLst>
  <p:sldSz cx="9144000" cy="6858000" type="screen4x3"/>
  <p:notesSz cx="6797675" cy="9928225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6" autoAdjust="0"/>
    <p:restoredTop sz="94701" autoAdjust="0"/>
  </p:normalViewPr>
  <p:slideViewPr>
    <p:cSldViewPr>
      <p:cViewPr>
        <p:scale>
          <a:sx n="87" d="100"/>
          <a:sy n="87" d="100"/>
        </p:scale>
        <p:origin x="-1386" y="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2-3-2015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2-3-2015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HcsVyBu7To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formuleren h1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 1 ‘Dubbelop’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dirty="0" smtClean="0"/>
              <a:t>Vijf verschillende soorten fouten waarbij iets op de een of andere manier twee keer gezegd wordt.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Aan het einde van dit hoofdstuk weet 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323528" y="1566812"/>
            <a:ext cx="7884432" cy="506377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b="0" dirty="0" smtClean="0"/>
              <a:t>Ik doe graag aan sport, zoals bijvoorbeeld </a:t>
            </a:r>
            <a:r>
              <a:rPr lang="nl-NL" b="0" dirty="0" err="1" smtClean="0"/>
              <a:t>kobudo</a:t>
            </a:r>
            <a:r>
              <a:rPr lang="nl-NL" b="0" dirty="0" smtClean="0"/>
              <a:t> en </a:t>
            </a:r>
            <a:r>
              <a:rPr lang="nl-NL" b="0" dirty="0" err="1" smtClean="0"/>
              <a:t>katori</a:t>
            </a:r>
            <a:r>
              <a:rPr lang="nl-NL" b="0" dirty="0" smtClean="0"/>
              <a:t>.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/>
              <a:t>Ik heb geen geld, maar ik heb er ook geen tijd voor ook.</a:t>
            </a:r>
          </a:p>
          <a:p>
            <a:pPr lvl="0">
              <a:buNone/>
            </a:pPr>
            <a:endParaRPr lang="nl-NL" b="0" dirty="0" smtClean="0"/>
          </a:p>
          <a:p>
            <a:pPr lvl="0">
              <a:buNone/>
            </a:pPr>
            <a:r>
              <a:rPr lang="nl-NL" b="0" dirty="0" smtClean="0"/>
              <a:t>De aanwezige bezoekers kregen van de organisatie een aandenken.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 smtClean="0"/>
              <a:t>De collega`s van mijn werk komen altijd op tijd.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 smtClean="0"/>
              <a:t>De toets moet je straks even overnieuw doen!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 smtClean="0"/>
              <a:t>Dat nieuwe spel kost wel veel te duur.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 smtClean="0"/>
              <a:t>De leerlingen probeerden te voorkomen dat er geen fouten in hun werk stond.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je op..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34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639840"/>
          </a:xfrm>
        </p:spPr>
        <p:txBody>
          <a:bodyPr>
            <a:normAutofit fontScale="77500" lnSpcReduction="20000"/>
          </a:bodyPr>
          <a:lstStyle/>
          <a:p>
            <a:pPr marL="396900" lvl="3" indent="-342900">
              <a:buAutoNum type="arabicPeriod"/>
            </a:pPr>
            <a:r>
              <a:rPr lang="nl-NL" b="1" dirty="0" smtClean="0"/>
              <a:t>Onjuiste herhaling</a:t>
            </a:r>
          </a:p>
          <a:p>
            <a:pPr marL="54000" lvl="3" indent="0">
              <a:buNone/>
            </a:pPr>
            <a:r>
              <a:rPr lang="nl-NL" dirty="0" smtClean="0"/>
              <a:t>Een vast voorzetsel wordt ten onrechte twee keer gebruikt.</a:t>
            </a:r>
          </a:p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dirty="0" smtClean="0"/>
              <a:t>2.Tautologie</a:t>
            </a:r>
          </a:p>
          <a:p>
            <a:pPr marL="54000" lvl="3" indent="0">
              <a:buNone/>
            </a:pPr>
            <a:r>
              <a:rPr lang="nl-NL" dirty="0" smtClean="0"/>
              <a:t>Als hetzelfde twee keer wordt gezegd met verschillende woorden van dezelfde woordsoort.</a:t>
            </a:r>
          </a:p>
          <a:p>
            <a:pPr marL="54000" lvl="3" indent="0">
              <a:buNone/>
            </a:pPr>
            <a:endParaRPr lang="nl-NL" b="1" dirty="0" smtClean="0"/>
          </a:p>
          <a:p>
            <a:pPr marL="54000" lvl="3" indent="0">
              <a:buNone/>
            </a:pPr>
            <a:r>
              <a:rPr lang="nl-NL" b="1" dirty="0" smtClean="0"/>
              <a:t>3.Pleonasme</a:t>
            </a:r>
          </a:p>
          <a:p>
            <a:pPr marL="54000" lvl="3" indent="0">
              <a:buNone/>
            </a:pPr>
            <a:r>
              <a:rPr lang="nl-NL" dirty="0" smtClean="0"/>
              <a:t>Een deel van de betekenis van een woord/woordgroep wordt nog eens door een ander woord uitgedrukt. Dat andere woord is meestal van een andere woordsoort.</a:t>
            </a:r>
          </a:p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dirty="0" smtClean="0"/>
              <a:t>4. Contaminatie</a:t>
            </a:r>
          </a:p>
          <a:p>
            <a:pPr marL="54000" lvl="3" indent="0">
              <a:buNone/>
            </a:pPr>
            <a:r>
              <a:rPr lang="nl-NL" dirty="0" smtClean="0"/>
              <a:t>Als twee woorden of uitdrukkingen worden verward of door elkaar gemengd worden.</a:t>
            </a:r>
          </a:p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dirty="0" smtClean="0"/>
              <a:t>5. Dubbele ontkenning</a:t>
            </a:r>
          </a:p>
          <a:p>
            <a:pPr marL="54000" lvl="3" indent="0">
              <a:buNone/>
            </a:pPr>
            <a:r>
              <a:rPr lang="nl-NL" dirty="0" smtClean="0"/>
              <a:t>Sommige werkwoorden hebben al een ontkennende betekenis (voorkomen, misbruiken, verbieden, weerhouden, nalaten). Wanneer er dan nog een ontkenning wordt toegevoegd is dat dubbel.</a:t>
            </a:r>
          </a:p>
          <a:p>
            <a:pPr marL="54000" lvl="3" indent="0">
              <a:buNone/>
            </a:pPr>
            <a:endParaRPr lang="nl-NL" b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41413" y="692696"/>
            <a:ext cx="7809307" cy="864000"/>
          </a:xfrm>
        </p:spPr>
        <p:txBody>
          <a:bodyPr/>
          <a:lstStyle/>
          <a:p>
            <a:r>
              <a:rPr lang="nl-NL" dirty="0" smtClean="0"/>
              <a:t>Welke vormen van ‘dubbelop’ zijn er?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0" y="1700808"/>
            <a:ext cx="295275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428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683568" y="1794224"/>
            <a:ext cx="7884432" cy="506377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nl-NL" dirty="0" smtClean="0"/>
              <a:t>Voorgaande zinnen waren dubbelop. Er werd twee keer hetzelfde gezegd. Welke vormen waren het?</a:t>
            </a:r>
          </a:p>
          <a:p>
            <a:pPr lvl="0"/>
            <a:endParaRPr lang="nl-NL" dirty="0"/>
          </a:p>
          <a:p>
            <a:pPr lvl="0">
              <a:buNone/>
            </a:pPr>
            <a:r>
              <a:rPr lang="nl-NL" b="0" dirty="0"/>
              <a:t>Ik doe graag aan sport, zoals bijvoorbeeld </a:t>
            </a:r>
            <a:r>
              <a:rPr lang="nl-NL" b="0" dirty="0" err="1"/>
              <a:t>kobudo</a:t>
            </a:r>
            <a:r>
              <a:rPr lang="nl-NL" b="0" dirty="0"/>
              <a:t> en </a:t>
            </a:r>
            <a:r>
              <a:rPr lang="nl-NL" b="0" dirty="0" err="1"/>
              <a:t>katori</a:t>
            </a:r>
            <a:r>
              <a:rPr lang="nl-NL" b="0" dirty="0"/>
              <a:t>.</a:t>
            </a:r>
          </a:p>
          <a:p>
            <a:pPr lvl="0">
              <a:buNone/>
            </a:pPr>
            <a:r>
              <a:rPr lang="nl-NL" b="0" dirty="0" smtClean="0"/>
              <a:t>Tautologie</a:t>
            </a:r>
          </a:p>
          <a:p>
            <a:pPr lvl="0">
              <a:buNone/>
            </a:pPr>
            <a:endParaRPr lang="nl-NL" b="0" dirty="0"/>
          </a:p>
          <a:p>
            <a:pPr>
              <a:buNone/>
            </a:pPr>
            <a:r>
              <a:rPr lang="nl-NL" b="0" dirty="0"/>
              <a:t>Aan dat gepraat over voetbal op zondagavond  heb ik een hekel  aan</a:t>
            </a:r>
            <a:r>
              <a:rPr lang="nl-NL" b="0" dirty="0" smtClean="0"/>
              <a:t>.</a:t>
            </a:r>
            <a:endParaRPr lang="nl-NL" b="0" dirty="0"/>
          </a:p>
          <a:p>
            <a:pPr lvl="0">
              <a:buNone/>
            </a:pPr>
            <a:r>
              <a:rPr lang="nl-NL" b="0" dirty="0" smtClean="0"/>
              <a:t>Onjuiste herhaling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/>
              <a:t>De aanwezige bezoekers kregen van de organisatie een aandenken.</a:t>
            </a:r>
          </a:p>
          <a:p>
            <a:pPr lvl="0">
              <a:buNone/>
            </a:pPr>
            <a:r>
              <a:rPr lang="nl-NL" b="0" dirty="0" smtClean="0"/>
              <a:t>Pleonasme</a:t>
            </a:r>
          </a:p>
          <a:p>
            <a:pPr lvl="0">
              <a:buNone/>
            </a:pPr>
            <a:endParaRPr lang="nl-NL" b="0" dirty="0"/>
          </a:p>
          <a:p>
            <a:pPr lvl="0">
              <a:buNone/>
            </a:pPr>
            <a:r>
              <a:rPr lang="nl-NL" b="0" dirty="0"/>
              <a:t>De toets moet je straks even overnieuw doen!</a:t>
            </a:r>
          </a:p>
          <a:p>
            <a:pPr lvl="0">
              <a:buNone/>
            </a:pPr>
            <a:r>
              <a:rPr lang="nl-NL" b="0" dirty="0" smtClean="0"/>
              <a:t>Contaminatie</a:t>
            </a:r>
          </a:p>
          <a:p>
            <a:pPr lvl="0">
              <a:buNone/>
            </a:pPr>
            <a:endParaRPr lang="nl-NL" b="0" dirty="0"/>
          </a:p>
          <a:p>
            <a:pPr>
              <a:buNone/>
            </a:pPr>
            <a:r>
              <a:rPr lang="nl-NL" b="0" dirty="0"/>
              <a:t>De leerlingen probeerden te voorkomen dat er geen fouten in hun werk stond</a:t>
            </a:r>
            <a:r>
              <a:rPr lang="nl-NL" b="0" dirty="0" smtClean="0"/>
              <a:t>.</a:t>
            </a:r>
          </a:p>
          <a:p>
            <a:pPr>
              <a:buNone/>
            </a:pPr>
            <a:r>
              <a:rPr lang="nl-NL" b="0" dirty="0" smtClean="0"/>
              <a:t>Dubbele ontkenning</a:t>
            </a:r>
            <a:endParaRPr lang="nl-NL" b="0" dirty="0"/>
          </a:p>
          <a:p>
            <a:pPr lvl="0">
              <a:buNone/>
            </a:pPr>
            <a:endParaRPr lang="nl-NL" b="0" dirty="0" smtClean="0"/>
          </a:p>
          <a:p>
            <a:pPr lvl="0"/>
            <a:endParaRPr lang="nl-NL" dirty="0" smtClean="0"/>
          </a:p>
          <a:p>
            <a:pPr lvl="0"/>
            <a:endParaRPr lang="nl-NL" b="0" dirty="0" smtClean="0"/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56568" y="692696"/>
            <a:ext cx="7809307" cy="864000"/>
          </a:xfrm>
        </p:spPr>
        <p:txBody>
          <a:bodyPr/>
          <a:lstStyle/>
          <a:p>
            <a:r>
              <a:rPr lang="nl-NL" dirty="0" smtClean="0"/>
              <a:t>Dubbelop!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38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overbodige herhaling vaak overbodig en nutteloos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van de Speld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742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 </a:t>
            </a:r>
            <a:r>
              <a:rPr lang="nl-NL" dirty="0" err="1" smtClean="0"/>
              <a:t>opdr</a:t>
            </a:r>
            <a:r>
              <a:rPr lang="nl-NL" dirty="0" smtClean="0"/>
              <a:t>. 2 </a:t>
            </a:r>
            <a:r>
              <a:rPr lang="nl-NL" dirty="0" err="1" smtClean="0"/>
              <a:t>blz</a:t>
            </a:r>
            <a:r>
              <a:rPr lang="nl-NL" dirty="0" smtClean="0"/>
              <a:t> 197</a:t>
            </a:r>
          </a:p>
          <a:p>
            <a:endParaRPr lang="nl-NL" dirty="0"/>
          </a:p>
          <a:p>
            <a:r>
              <a:rPr lang="nl-NL" dirty="0" smtClean="0"/>
              <a:t>Zorg ervoor dat je opdracht op </a:t>
            </a:r>
            <a:r>
              <a:rPr lang="nl-NL" dirty="0" err="1" smtClean="0"/>
              <a:t>Onedrive</a:t>
            </a:r>
            <a:r>
              <a:rPr lang="nl-NL" dirty="0" smtClean="0"/>
              <a:t> woensdag af is!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525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239</Words>
  <Application>Microsoft Office PowerPoint</Application>
  <PresentationFormat>Diavoorstelling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Briant College</vt:lpstr>
      <vt:lpstr>Cursus formuleren h1</vt:lpstr>
      <vt:lpstr>Aan het einde van dit hoofdstuk weet je</vt:lpstr>
      <vt:lpstr>Wat valt je op..</vt:lpstr>
      <vt:lpstr>Welke vormen van ‘dubbelop’ zijn er?</vt:lpstr>
      <vt:lpstr>Dubbelop!</vt:lpstr>
      <vt:lpstr>Filmpje van de Speld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2015-01-05T08:29:18Z</dcterms:created>
  <dcterms:modified xsi:type="dcterms:W3CDTF">2015-03-02T09:02:38Z</dcterms:modified>
</cp:coreProperties>
</file>