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62" r:id="rId7"/>
    <p:sldId id="263" r:id="rId8"/>
    <p:sldId id="264" r:id="rId9"/>
    <p:sldId id="265" r:id="rId10"/>
    <p:sldId id="259" r:id="rId11"/>
    <p:sldId id="268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5C8BF0D-1ED3-478D-A4E5-C0DFF2908477}" type="datetimeFigureOut">
              <a:rPr lang="nl-NL" smtClean="0"/>
              <a:t>6-6-2016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03585-1550-422B-B9E8-0150C79156BD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coming.nl/rick/1503/de-19-domste-krantenkoppen-van-nederlan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Zelf schrijven van een ‘grappig’ nieuwsbericht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Nieuwsbericht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04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Maak n.a.v. de onderstaande koppen zelf een artikel: gebruik de 5xw+H!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Warme bakker koud gemaakt</a:t>
            </a:r>
            <a:r>
              <a:rPr lang="nl-NL" dirty="0" smtClean="0"/>
              <a:t>!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Afgemaakte hond krijgt staartje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Er </a:t>
            </a:r>
            <a:r>
              <a:rPr lang="nl-NL" dirty="0"/>
              <a:t>waren 3 doden, waarvan 2 ernstig 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Vrouw </a:t>
            </a:r>
            <a:r>
              <a:rPr lang="nl-NL" dirty="0"/>
              <a:t>rijdt tegen stilstaande </a:t>
            </a:r>
            <a:r>
              <a:rPr lang="nl-NL" dirty="0" smtClean="0"/>
              <a:t>boom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Aantal </a:t>
            </a:r>
            <a:r>
              <a:rPr lang="nl-NL" dirty="0"/>
              <a:t>zwaluwen vliegt achteruit in Nederland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Rijden </a:t>
            </a:r>
            <a:r>
              <a:rPr lang="nl-NL" dirty="0"/>
              <a:t>onder invloed opgenomen in opleiding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Nederlanders gek op gefrituurde Chinees 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Ongewild urineverlies in </a:t>
            </a:r>
            <a:r>
              <a:rPr lang="nl-NL" dirty="0" smtClean="0"/>
              <a:t>apotheek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Borst gaat idioten verbieden 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Roep om actieve rol overheid bij kindermishandeling 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Kroonprins bespreekt relatie met premier Kok 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Leger des Heils helpt meisjes in moeilijkheden 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KLM ziet daling van passagiers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85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Groepen (dikgedrukt en onderstreept=hoofdredacteur)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Groep 1: Joost, Bob, Dominique</a:t>
            </a:r>
            <a:r>
              <a:rPr lang="nl-NL" b="1" u="sng" dirty="0" smtClean="0"/>
              <a:t>, Charlotte</a:t>
            </a:r>
          </a:p>
          <a:p>
            <a:r>
              <a:rPr lang="nl-NL" dirty="0" smtClean="0"/>
              <a:t>Groep 2: </a:t>
            </a:r>
            <a:r>
              <a:rPr lang="nl-NL" dirty="0" err="1" smtClean="0"/>
              <a:t>Jodi</a:t>
            </a:r>
            <a:r>
              <a:rPr lang="nl-NL" dirty="0" smtClean="0"/>
              <a:t>, </a:t>
            </a:r>
            <a:r>
              <a:rPr lang="nl-NL" b="1" u="sng" dirty="0" smtClean="0"/>
              <a:t>Barend, </a:t>
            </a:r>
            <a:r>
              <a:rPr lang="nl-NL" dirty="0" smtClean="0"/>
              <a:t>Thijs, Anne </a:t>
            </a:r>
            <a:r>
              <a:rPr lang="nl-NL" dirty="0" err="1" smtClean="0"/>
              <a:t>Loock</a:t>
            </a:r>
            <a:endParaRPr lang="nl-NL" dirty="0" smtClean="0"/>
          </a:p>
          <a:p>
            <a:r>
              <a:rPr lang="nl-NL" dirty="0" smtClean="0"/>
              <a:t>Groep 3: </a:t>
            </a:r>
            <a:r>
              <a:rPr lang="nl-NL" b="1" u="sng" dirty="0" err="1" smtClean="0"/>
              <a:t>Fadoua</a:t>
            </a:r>
            <a:r>
              <a:rPr lang="nl-NL" b="1" u="sng" dirty="0" smtClean="0"/>
              <a:t>, </a:t>
            </a:r>
            <a:r>
              <a:rPr lang="nl-NL" dirty="0" smtClean="0"/>
              <a:t>Chiel, </a:t>
            </a:r>
            <a:r>
              <a:rPr lang="nl-NL" dirty="0" err="1" smtClean="0"/>
              <a:t>Alisha</a:t>
            </a:r>
            <a:r>
              <a:rPr lang="nl-NL" dirty="0" smtClean="0"/>
              <a:t>, Jurgen</a:t>
            </a:r>
          </a:p>
          <a:p>
            <a:r>
              <a:rPr lang="nl-NL" dirty="0" smtClean="0"/>
              <a:t>Groep 4: Wouter, Sterre, </a:t>
            </a:r>
            <a:r>
              <a:rPr lang="nl-NL" b="1" u="sng" dirty="0" smtClean="0"/>
              <a:t>Sander,</a:t>
            </a:r>
            <a:r>
              <a:rPr lang="nl-NL" dirty="0" smtClean="0"/>
              <a:t> Johan</a:t>
            </a:r>
            <a:endParaRPr lang="nl-NL" b="1" u="sng" dirty="0" smtClean="0"/>
          </a:p>
          <a:p>
            <a:r>
              <a:rPr lang="nl-NL" dirty="0" smtClean="0"/>
              <a:t>Groep 5: Evert, Luuk, </a:t>
            </a:r>
            <a:r>
              <a:rPr lang="nl-NL" b="1" u="sng" dirty="0" err="1" smtClean="0"/>
              <a:t>Chaïmae</a:t>
            </a:r>
            <a:r>
              <a:rPr lang="nl-NL" b="1" u="sng" dirty="0" smtClean="0"/>
              <a:t>, </a:t>
            </a:r>
            <a:r>
              <a:rPr lang="nl-NL" dirty="0" err="1" smtClean="0"/>
              <a:t>Perre</a:t>
            </a:r>
            <a:endParaRPr lang="nl-NL" b="1" u="sng" dirty="0" smtClean="0"/>
          </a:p>
          <a:p>
            <a:r>
              <a:rPr lang="nl-NL" dirty="0" smtClean="0"/>
              <a:t>Groep 6: </a:t>
            </a:r>
            <a:r>
              <a:rPr lang="nl-NL" dirty="0" err="1" smtClean="0"/>
              <a:t>Inouk</a:t>
            </a:r>
            <a:r>
              <a:rPr lang="nl-NL" dirty="0" smtClean="0"/>
              <a:t>, </a:t>
            </a:r>
            <a:r>
              <a:rPr lang="nl-NL" b="1" u="sng" dirty="0" err="1" smtClean="0"/>
              <a:t>Tijntje</a:t>
            </a:r>
            <a:r>
              <a:rPr lang="nl-NL" b="1" u="sng" dirty="0" smtClean="0"/>
              <a:t>,</a:t>
            </a:r>
            <a:r>
              <a:rPr lang="nl-NL" dirty="0" smtClean="0"/>
              <a:t> Anne </a:t>
            </a:r>
            <a:r>
              <a:rPr lang="nl-NL" dirty="0" err="1" smtClean="0"/>
              <a:t>Korving</a:t>
            </a:r>
            <a:r>
              <a:rPr lang="nl-NL" dirty="0" smtClean="0"/>
              <a:t>, Louis</a:t>
            </a:r>
          </a:p>
          <a:p>
            <a:r>
              <a:rPr lang="nl-NL" dirty="0" smtClean="0"/>
              <a:t>Groep 7: </a:t>
            </a:r>
            <a:r>
              <a:rPr lang="nl-NL" b="1" u="sng" dirty="0" smtClean="0"/>
              <a:t>Titus, </a:t>
            </a:r>
            <a:r>
              <a:rPr lang="nl-NL" dirty="0" smtClean="0"/>
              <a:t>Julia, Noortje, Stijn</a:t>
            </a:r>
          </a:p>
        </p:txBody>
      </p:sp>
    </p:spTree>
    <p:extLst>
      <p:ext uri="{BB962C8B-B14F-4D97-AF65-F5344CB8AC3E}">
        <p14:creationId xmlns:p14="http://schemas.microsoft.com/office/powerpoint/2010/main" val="112072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Wanneer moet het af zijn en wat gaan we er mee doen?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 kranten moeten 11 maart af zijn.</a:t>
            </a:r>
          </a:p>
          <a:p>
            <a:r>
              <a:rPr lang="nl-NL" dirty="0" smtClean="0"/>
              <a:t>De hoofdredacteur mailt het eindresultaat naar meneer Vrancken.</a:t>
            </a:r>
          </a:p>
          <a:p>
            <a:r>
              <a:rPr lang="nl-NL" dirty="0" smtClean="0"/>
              <a:t>De kranten krijgen een plek in de school.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99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de indeling is van een nieuwsbericht</a:t>
            </a:r>
          </a:p>
          <a:p>
            <a:r>
              <a:rPr lang="nl-NL" dirty="0" smtClean="0"/>
              <a:t>Hoe je een (grappig) nieuwsbericht schrijft</a:t>
            </a:r>
          </a:p>
          <a:p>
            <a:r>
              <a:rPr lang="nl-NL" dirty="0" smtClean="0"/>
              <a:t>Hoe je gebruik kan maken van dubbelzinnigheid.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12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Instructie opdracht (10m)</a:t>
            </a:r>
          </a:p>
          <a:p>
            <a:endParaRPr lang="nl-NL" dirty="0" smtClean="0"/>
          </a:p>
          <a:p>
            <a:r>
              <a:rPr lang="nl-NL" dirty="0" smtClean="0"/>
              <a:t>Aan de slag!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300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In een nieuwsbericht wordt in de </a:t>
            </a:r>
            <a:r>
              <a:rPr lang="nl-NL" dirty="0" smtClean="0">
                <a:solidFill>
                  <a:srgbClr val="FF0000"/>
                </a:solidFill>
              </a:rPr>
              <a:t>LEAD</a:t>
            </a:r>
            <a:r>
              <a:rPr lang="nl-NL" dirty="0" smtClean="0"/>
              <a:t> antwoord gegeven op de volgende vragen:</a:t>
            </a:r>
          </a:p>
          <a:p>
            <a:endParaRPr lang="nl-NL" dirty="0"/>
          </a:p>
          <a:p>
            <a:r>
              <a:rPr lang="nl-NL" dirty="0" smtClean="0"/>
              <a:t>Wie?</a:t>
            </a:r>
          </a:p>
          <a:p>
            <a:r>
              <a:rPr lang="nl-NL" dirty="0" smtClean="0"/>
              <a:t>Wat?</a:t>
            </a:r>
          </a:p>
          <a:p>
            <a:r>
              <a:rPr lang="nl-NL" dirty="0" smtClean="0"/>
              <a:t>Waar?</a:t>
            </a:r>
          </a:p>
          <a:p>
            <a:r>
              <a:rPr lang="nl-NL" dirty="0" smtClean="0"/>
              <a:t>Wanneer?</a:t>
            </a:r>
          </a:p>
          <a:p>
            <a:r>
              <a:rPr lang="nl-NL" dirty="0" smtClean="0"/>
              <a:t>Waarom?</a:t>
            </a:r>
          </a:p>
          <a:p>
            <a:r>
              <a:rPr lang="nl-NL" dirty="0" smtClean="0"/>
              <a:t>Hoe?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Deze vragen worden vervolgens verder uitgewerkt in de alinea`s die volgen.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436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Verwarring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 titel kan soms verwarrend zijn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domme koppen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09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Instructie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Werk samen </a:t>
            </a:r>
            <a:r>
              <a:rPr lang="nl-NL" smtClean="0"/>
              <a:t>in </a:t>
            </a:r>
            <a:r>
              <a:rPr lang="nl-NL" smtClean="0"/>
              <a:t>groepen</a:t>
            </a:r>
            <a:endParaRPr lang="nl-NL" b="1" dirty="0" smtClean="0"/>
          </a:p>
          <a:p>
            <a:r>
              <a:rPr lang="nl-NL" dirty="0" smtClean="0"/>
              <a:t>Kies in je groep allemaal een  (verschillende!)</a:t>
            </a:r>
            <a:r>
              <a:rPr lang="nl-NL" b="1" dirty="0" smtClean="0"/>
              <a:t>kop van een nieuwsbericht (min 300 woorden max 500 woorden)</a:t>
            </a:r>
          </a:p>
          <a:p>
            <a:r>
              <a:rPr lang="nl-NL" dirty="0" smtClean="0"/>
              <a:t>Werk </a:t>
            </a:r>
            <a:r>
              <a:rPr lang="nl-NL" b="1" dirty="0" smtClean="0"/>
              <a:t>individueel je nieuwsbericht uit. </a:t>
            </a:r>
            <a:r>
              <a:rPr lang="nl-NL" dirty="0" smtClean="0"/>
              <a:t>Zet je </a:t>
            </a:r>
            <a:r>
              <a:rPr lang="nl-NL" b="1" dirty="0" smtClean="0"/>
              <a:t>naam</a:t>
            </a:r>
            <a:r>
              <a:rPr lang="nl-NL" dirty="0" smtClean="0"/>
              <a:t> bij jouw stuk en zoek een </a:t>
            </a:r>
            <a:r>
              <a:rPr lang="nl-NL" b="1" dirty="0" smtClean="0"/>
              <a:t>passende foto.</a:t>
            </a:r>
          </a:p>
          <a:p>
            <a:r>
              <a:rPr lang="nl-NL" dirty="0" smtClean="0"/>
              <a:t>De ‘hoofdredacteur’ van jouw groep </a:t>
            </a:r>
            <a:r>
              <a:rPr lang="nl-NL" b="1" dirty="0" smtClean="0"/>
              <a:t>deelt een krant </a:t>
            </a:r>
            <a:r>
              <a:rPr lang="nl-NL" dirty="0" smtClean="0"/>
              <a:t>met jouw groep via </a:t>
            </a:r>
            <a:r>
              <a:rPr lang="nl-NL" dirty="0"/>
              <a:t>www.zelfkrantmaken.nl </a:t>
            </a:r>
            <a:endParaRPr lang="nl-NL" dirty="0" smtClean="0"/>
          </a:p>
          <a:p>
            <a:r>
              <a:rPr lang="nl-NL" dirty="0" smtClean="0"/>
              <a:t>Ieder groepslid </a:t>
            </a:r>
            <a:r>
              <a:rPr lang="nl-NL" b="1" dirty="0" smtClean="0"/>
              <a:t>plaatst daar zijn bijdrage</a:t>
            </a:r>
            <a:r>
              <a:rPr lang="nl-NL" dirty="0" smtClean="0"/>
              <a:t>. </a:t>
            </a:r>
            <a:r>
              <a:rPr lang="nl-NL" b="1" u="sng" dirty="0" smtClean="0"/>
              <a:t>De hoofdredacteur bepaalt waar!</a:t>
            </a:r>
          </a:p>
          <a:p>
            <a:r>
              <a:rPr lang="nl-NL" dirty="0" smtClean="0"/>
              <a:t>Ieder groepslid </a:t>
            </a:r>
            <a:r>
              <a:rPr lang="nl-NL" b="1" u="sng" dirty="0" smtClean="0"/>
              <a:t>leest alle berichten</a:t>
            </a:r>
            <a:r>
              <a:rPr lang="nl-NL" dirty="0" smtClean="0"/>
              <a:t> en geeft indien nodig </a:t>
            </a:r>
            <a:r>
              <a:rPr lang="nl-NL" b="1" u="sng" dirty="0" smtClean="0"/>
              <a:t>commentaar.</a:t>
            </a:r>
            <a:endParaRPr lang="nl-NL" b="1" u="sng" dirty="0"/>
          </a:p>
          <a:p>
            <a:r>
              <a:rPr lang="nl-NL" dirty="0" smtClean="0"/>
              <a:t>Als iedereen klaar is </a:t>
            </a:r>
            <a:r>
              <a:rPr lang="nl-NL" b="1" dirty="0" smtClean="0"/>
              <a:t>printen</a:t>
            </a:r>
            <a:r>
              <a:rPr lang="nl-NL" dirty="0" smtClean="0"/>
              <a:t> we de krant.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114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Zelfkrantmaken.nl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6026"/>
            <a:ext cx="900112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8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 je krant met elkaar en werk samen!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504238" cy="423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82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De hoofdredacteur deelt de link met de groepsleden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623682"/>
            <a:ext cx="8504238" cy="437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7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150</TotalTime>
  <Words>359</Words>
  <Application>Microsoft Office PowerPoint</Application>
  <PresentationFormat>Diavoorstelling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Civiel</vt:lpstr>
      <vt:lpstr>Nieuwsbericht</vt:lpstr>
      <vt:lpstr>Wat gaan we de deze les leren?</vt:lpstr>
      <vt:lpstr>Wat gaan we deze les doen?</vt:lpstr>
      <vt:lpstr>Inhoud</vt:lpstr>
      <vt:lpstr>Verwarring</vt:lpstr>
      <vt:lpstr>Instructie opdracht</vt:lpstr>
      <vt:lpstr>Zelfkrantmaken.nl</vt:lpstr>
      <vt:lpstr>Deel je krant met elkaar en werk samen!</vt:lpstr>
      <vt:lpstr>De hoofdredacteur deelt de link met de groepsleden</vt:lpstr>
      <vt:lpstr>Maak n.a.v. de onderstaande koppen zelf een artikel: gebruik de 5xw+H!</vt:lpstr>
      <vt:lpstr>Groepen (dikgedrukt en onderstreept=hoofdredacteur)</vt:lpstr>
      <vt:lpstr>Wanneer moet het af zijn en wat gaan we er mee doen?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Nieuwsbericht</dc:title>
  <dc:creator>Vrancken, Remco</dc:creator>
  <cp:lastModifiedBy>Vrancken, Remco</cp:lastModifiedBy>
  <cp:revision>20</cp:revision>
  <dcterms:created xsi:type="dcterms:W3CDTF">2014-07-01T06:57:59Z</dcterms:created>
  <dcterms:modified xsi:type="dcterms:W3CDTF">2016-06-06T11:15:19Z</dcterms:modified>
</cp:coreProperties>
</file>