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11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921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247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29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078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904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6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4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86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715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3304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89EA3-A52A-4B51-A1B8-1AFB5FCF6273}" type="datetimeFigureOut">
              <a:rPr lang="nl-NL" smtClean="0"/>
              <a:t>30-1-2017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E774-BEC4-4520-B46C-B2B7C2B6117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660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Zoekend lezen 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err="1" smtClean="0"/>
              <a:t>Where</a:t>
            </a:r>
            <a:r>
              <a:rPr lang="nl-NL" dirty="0" smtClean="0"/>
              <a:t> is </a:t>
            </a:r>
            <a:r>
              <a:rPr lang="nl-NL" dirty="0" err="1" smtClean="0"/>
              <a:t>Waldo</a:t>
            </a:r>
            <a:r>
              <a:rPr lang="nl-NL" dirty="0" smtClean="0"/>
              <a:t>??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39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09713"/>
            <a:ext cx="57150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51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808" cy="662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79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61" y="116632"/>
            <a:ext cx="865383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640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498"/>
            <a:ext cx="8856984" cy="662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32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3"/>
            <a:ext cx="9177340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03164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</Words>
  <Application>Microsoft Office PowerPoint</Application>
  <PresentationFormat>Diavoorstelling (4:3)</PresentationFormat>
  <Paragraphs>2</Paragraphs>
  <Slides>6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7" baseType="lpstr">
      <vt:lpstr>Kantoorthema</vt:lpstr>
      <vt:lpstr>Zoekend lezen 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Comenius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Zoekend lezen </dc:title>
  <dc:creator>Vrancken, R.</dc:creator>
  <cp:lastModifiedBy>Vrancken, R.</cp:lastModifiedBy>
  <cp:revision>1</cp:revision>
  <dcterms:created xsi:type="dcterms:W3CDTF">2017-01-30T07:57:50Z</dcterms:created>
  <dcterms:modified xsi:type="dcterms:W3CDTF">2017-01-30T08:09:03Z</dcterms:modified>
</cp:coreProperties>
</file>