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96" r:id="rId3"/>
    <p:sldId id="293" r:id="rId4"/>
    <p:sldId id="297" r:id="rId5"/>
    <p:sldId id="298" r:id="rId6"/>
    <p:sldId id="29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84FC76B4-5C74-9A48-BCD7-B123623E2F1D}">
          <p14:sldIdLst>
            <p14:sldId id="256"/>
            <p14:sldId id="296"/>
            <p14:sldId id="293"/>
            <p14:sldId id="297"/>
            <p14:sldId id="298"/>
            <p14:sldId id="2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Titelstijl van model bewerken</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Klik om de titelstijl van het model te bewerken</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December 6,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Titelstijl van model bewerken</a:t>
            </a:r>
            <a:endParaRPr lang="en-US"/>
          </a:p>
        </p:txBody>
      </p:sp>
      <p:sp>
        <p:nvSpPr>
          <p:cNvPr id="3" name="Vertical Text Placeholder 2"/>
          <p:cNvSpPr>
            <a:spLocks noGrp="1"/>
          </p:cNvSpPr>
          <p:nvPr>
            <p:ph type="body" orient="vert" idx="1"/>
          </p:nvPr>
        </p:nvSpPr>
        <p:spPr/>
        <p:txBody>
          <a:bodyPr vert="eaVert"/>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December 6,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Titelstijl van model bewerken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December 6,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Titelstijl van model bewerken</a:t>
            </a:r>
            <a:endParaRPr lang="en-US"/>
          </a:p>
        </p:txBody>
      </p:sp>
      <p:sp>
        <p:nvSpPr>
          <p:cNvPr id="3" name="Content Placeholder 2"/>
          <p:cNvSpPr>
            <a:spLocks noGrp="1"/>
          </p:cNvSpPr>
          <p:nvPr>
            <p:ph idx="1"/>
          </p:nvPr>
        </p:nvSpPr>
        <p:spPr/>
        <p:txBody>
          <a:body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December 6,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Titelstijl van model bewerken</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Klik om de tekststijl van het model te bewerken</a:t>
            </a:r>
          </a:p>
        </p:txBody>
      </p:sp>
      <p:sp>
        <p:nvSpPr>
          <p:cNvPr id="7" name="Date Placeholder 6"/>
          <p:cNvSpPr>
            <a:spLocks noGrp="1"/>
          </p:cNvSpPr>
          <p:nvPr>
            <p:ph type="dt" sz="half" idx="10"/>
          </p:nvPr>
        </p:nvSpPr>
        <p:spPr/>
        <p:txBody>
          <a:bodyPr/>
          <a:lstStyle/>
          <a:p>
            <a:fld id="{751663BA-01FC-4367-B6F3-ABB2645D55F1}" type="datetime4">
              <a:rPr lang="en-US" smtClean="0"/>
              <a:pPr/>
              <a:t>December 6, 2016</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‹nr.›</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Titelstijl van model bewerken</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December 6,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Titelstijl van model bewerken</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Klik om de tekststijl van het model te bewerken</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Klik om de tekststijl van het model te bewerken</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December 6,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Titelstijl van model bewerken</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December 6, 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December 6,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Klik om de tekststijl van het model te bewerken</a:t>
            </a:r>
          </a:p>
        </p:txBody>
      </p:sp>
      <p:sp>
        <p:nvSpPr>
          <p:cNvPr id="5" name="Date Placeholder 4"/>
          <p:cNvSpPr>
            <a:spLocks noGrp="1"/>
          </p:cNvSpPr>
          <p:nvPr>
            <p:ph type="dt" sz="half" idx="10"/>
          </p:nvPr>
        </p:nvSpPr>
        <p:spPr/>
        <p:txBody>
          <a:bodyPr/>
          <a:lstStyle/>
          <a:p>
            <a:fld id="{6EAD5615-7F4F-4584-84D5-CC95918C321F}" type="datetime4">
              <a:rPr lang="en-US" smtClean="0"/>
              <a:pPr/>
              <a:t>December 6,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‹nr.›</a:t>
            </a:fld>
            <a:endParaRPr lang="en-US"/>
          </a:p>
        </p:txBody>
      </p:sp>
      <p:sp>
        <p:nvSpPr>
          <p:cNvPr id="8" name="Title 7"/>
          <p:cNvSpPr>
            <a:spLocks noGrp="1"/>
          </p:cNvSpPr>
          <p:nvPr>
            <p:ph type="title"/>
          </p:nvPr>
        </p:nvSpPr>
        <p:spPr/>
        <p:txBody>
          <a:bodyPr/>
          <a:lstStyle/>
          <a:p>
            <a:r>
              <a:rPr lang="en-US" smtClean="0"/>
              <a:t>Titelstijl van model bewerken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Sleep de afbeelding naar de tijdelijke aanduiding of klik op het pictogram als u een afbeelding wilt toevoegen</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Klik om de tekststijl van het model te bewerken</a:t>
            </a:r>
          </a:p>
        </p:txBody>
      </p:sp>
      <p:sp>
        <p:nvSpPr>
          <p:cNvPr id="5" name="Date Placeholder 4"/>
          <p:cNvSpPr>
            <a:spLocks noGrp="1"/>
          </p:cNvSpPr>
          <p:nvPr>
            <p:ph type="dt" sz="half" idx="10"/>
          </p:nvPr>
        </p:nvSpPr>
        <p:spPr/>
        <p:txBody>
          <a:bodyPr/>
          <a:lstStyle/>
          <a:p>
            <a:fld id="{76EEA923-9BEE-48CE-9F28-5B525F399BAD}" type="datetime4">
              <a:rPr lang="en-US" smtClean="0"/>
              <a:pPr/>
              <a:t>December 6,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‹nr.›</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Titelstijl van model bewerken</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Titelstijl van model bewerken</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December 6, 2016</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‹nr.›</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lay.kahoot.it/#/k/ce3d2c48-efbc-4270-a528-c71eacd9478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formuleren</a:t>
            </a:r>
            <a:endParaRPr lang="nl-NL" dirty="0"/>
          </a:p>
        </p:txBody>
      </p:sp>
      <p:sp>
        <p:nvSpPr>
          <p:cNvPr id="3" name="Subtitel 2"/>
          <p:cNvSpPr>
            <a:spLocks noGrp="1"/>
          </p:cNvSpPr>
          <p:nvPr>
            <p:ph type="subTitle" idx="1"/>
          </p:nvPr>
        </p:nvSpPr>
        <p:spPr/>
        <p:txBody>
          <a:bodyPr>
            <a:normAutofit/>
          </a:bodyPr>
          <a:lstStyle/>
          <a:p>
            <a:r>
              <a:rPr lang="nl-NL" dirty="0" smtClean="0"/>
              <a:t>Aantrekkelijk formuleren</a:t>
            </a:r>
            <a:endParaRPr lang="nl-NL" dirty="0"/>
          </a:p>
        </p:txBody>
      </p:sp>
    </p:spTree>
    <p:extLst>
      <p:ext uri="{BB962C8B-B14F-4D97-AF65-F5344CB8AC3E}">
        <p14:creationId xmlns:p14="http://schemas.microsoft.com/office/powerpoint/2010/main" val="1624323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gaan we doen</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smtClean="0"/>
              <a:t>Korte introductieopdracht</a:t>
            </a:r>
          </a:p>
          <a:p>
            <a:pPr marL="342900" indent="-342900">
              <a:buFont typeface="Arial" panose="020B0604020202020204" pitchFamily="34" charset="0"/>
              <a:buChar char="•"/>
            </a:pPr>
            <a:r>
              <a:rPr lang="nl-NL" dirty="0" smtClean="0"/>
              <a:t>Uitleg </a:t>
            </a:r>
            <a:r>
              <a:rPr lang="nl-NL" dirty="0" smtClean="0"/>
              <a:t>theorie met </a:t>
            </a:r>
            <a:r>
              <a:rPr lang="nl-NL" dirty="0" err="1" smtClean="0"/>
              <a:t>kahoot</a:t>
            </a:r>
            <a:endParaRPr lang="nl-NL" dirty="0" smtClean="0"/>
          </a:p>
          <a:p>
            <a:pPr marL="342900" indent="-342900">
              <a:buFont typeface="Arial" panose="020B0604020202020204" pitchFamily="34" charset="0"/>
              <a:buChar char="•"/>
            </a:pPr>
            <a:r>
              <a:rPr lang="nl-NL" dirty="0" smtClean="0"/>
              <a:t>Zelfstandig werken: opdracht 1 t/m </a:t>
            </a:r>
            <a:r>
              <a:rPr lang="nl-NL" dirty="0" smtClean="0"/>
              <a:t>5</a:t>
            </a:r>
            <a:endParaRPr lang="nl-NL" dirty="0" smtClean="0"/>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endParaRPr lang="nl-NL" dirty="0"/>
          </a:p>
        </p:txBody>
      </p:sp>
    </p:spTree>
    <p:extLst>
      <p:ext uri="{BB962C8B-B14F-4D97-AF65-F5344CB8AC3E}">
        <p14:creationId xmlns:p14="http://schemas.microsoft.com/office/powerpoint/2010/main" val="2279801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Tekstsoorten</a:t>
            </a:r>
            <a:endParaRPr lang="nl-NL" dirty="0"/>
          </a:p>
        </p:txBody>
      </p:sp>
      <p:sp>
        <p:nvSpPr>
          <p:cNvPr id="3" name="Tijdelijke aanduiding voor inhoud 2"/>
          <p:cNvSpPr>
            <a:spLocks noGrp="1"/>
          </p:cNvSpPr>
          <p:nvPr>
            <p:ph idx="1"/>
          </p:nvPr>
        </p:nvSpPr>
        <p:spPr/>
        <p:txBody>
          <a:bodyPr/>
          <a:lstStyle/>
          <a:p>
            <a:r>
              <a:rPr lang="nl-NL" dirty="0" smtClean="0"/>
              <a:t>In de volgende </a:t>
            </a:r>
            <a:r>
              <a:rPr lang="nl-NL" b="0" dirty="0" smtClean="0"/>
              <a:t>dia`s </a:t>
            </a:r>
            <a:r>
              <a:rPr lang="nl-NL" dirty="0" smtClean="0"/>
              <a:t>zien jullie </a:t>
            </a:r>
            <a:r>
              <a:rPr lang="nl-NL" u="sng" dirty="0" smtClean="0"/>
              <a:t>een</a:t>
            </a:r>
            <a:r>
              <a:rPr lang="nl-NL" u="sng" dirty="0" smtClean="0"/>
              <a:t> tekst</a:t>
            </a:r>
            <a:r>
              <a:rPr lang="nl-NL" dirty="0" smtClean="0"/>
              <a:t>. Kijk ernaar en bepaal</a:t>
            </a:r>
          </a:p>
          <a:p>
            <a:pPr marL="342900" indent="-342900">
              <a:buFont typeface="Arial" panose="020B0604020202020204" pitchFamily="34" charset="0"/>
              <a:buChar char="•"/>
            </a:pPr>
            <a:r>
              <a:rPr lang="nl-NL" dirty="0" smtClean="0"/>
              <a:t>Welk woord wordt  te vaak gebruikt?</a:t>
            </a:r>
          </a:p>
          <a:p>
            <a:pPr marL="342900" indent="-342900">
              <a:buFont typeface="Arial" panose="020B0604020202020204" pitchFamily="34" charset="0"/>
              <a:buChar char="•"/>
            </a:pPr>
            <a:r>
              <a:rPr lang="nl-NL" u="sng" dirty="0" smtClean="0"/>
              <a:t>Hoe </a:t>
            </a:r>
            <a:r>
              <a:rPr lang="nl-NL" b="0" dirty="0" smtClean="0"/>
              <a:t>los je dat op?</a:t>
            </a:r>
            <a:endParaRPr lang="nl-NL" dirty="0"/>
          </a:p>
        </p:txBody>
      </p:sp>
    </p:spTree>
    <p:extLst>
      <p:ext uri="{BB962C8B-B14F-4D97-AF65-F5344CB8AC3E}">
        <p14:creationId xmlns:p14="http://schemas.microsoft.com/office/powerpoint/2010/main" val="1742912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Voetbal</a:t>
            </a:r>
            <a:endParaRPr lang="nl-NL" dirty="0"/>
          </a:p>
        </p:txBody>
      </p:sp>
      <p:sp>
        <p:nvSpPr>
          <p:cNvPr id="3" name="Tijdelijke aanduiding voor inhoud 2"/>
          <p:cNvSpPr>
            <a:spLocks noGrp="1"/>
          </p:cNvSpPr>
          <p:nvPr>
            <p:ph idx="1"/>
          </p:nvPr>
        </p:nvSpPr>
        <p:spPr>
          <a:xfrm>
            <a:off x="279919" y="1752600"/>
            <a:ext cx="7620000" cy="4373563"/>
          </a:xfrm>
        </p:spPr>
        <p:txBody>
          <a:bodyPr/>
          <a:lstStyle/>
          <a:p>
            <a:r>
              <a:rPr lang="nl-NL" dirty="0" smtClean="0"/>
              <a:t>Ik ga jullie wat vertellen. Ik vind dat ik best wel veel weet over voetbal en ik voetbal zelf ook. Ik heb daarom dus dit onderwerp gekozen. Ik wil beginnen met de regels. </a:t>
            </a:r>
            <a:r>
              <a:rPr lang="nl-NL" dirty="0"/>
              <a:t> </a:t>
            </a:r>
            <a:r>
              <a:rPr lang="nl-NL" dirty="0" smtClean="0"/>
              <a:t>Er zijn veel regels in het voetbal. Ik denk dat de meeste van jullie wel weten dat je bijvoorbeeld niet met je handen mag spelen.</a:t>
            </a:r>
          </a:p>
          <a:p>
            <a:endParaRPr lang="nl-NL" dirty="0" smtClean="0"/>
          </a:p>
          <a:p>
            <a:r>
              <a:rPr lang="nl-NL" dirty="0" smtClean="0"/>
              <a:t>Het woord ik komt te vaak voor. </a:t>
            </a:r>
            <a:endParaRPr lang="nl-NL" dirty="0"/>
          </a:p>
          <a:p>
            <a:r>
              <a:rPr lang="nl-NL" dirty="0" smtClean="0"/>
              <a:t>Oplossing: synoniemen of verwijswoorden</a:t>
            </a:r>
            <a:endParaRPr lang="nl-NL" dirty="0"/>
          </a:p>
        </p:txBody>
      </p:sp>
    </p:spTree>
    <p:extLst>
      <p:ext uri="{BB962C8B-B14F-4D97-AF65-F5344CB8AC3E}">
        <p14:creationId xmlns:p14="http://schemas.microsoft.com/office/powerpoint/2010/main" val="1241964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kahoot</a:t>
            </a:r>
            <a:endParaRPr lang="nl-NL" dirty="0"/>
          </a:p>
        </p:txBody>
      </p:sp>
      <p:sp>
        <p:nvSpPr>
          <p:cNvPr id="3" name="Tijdelijke aanduiding voor inhoud 2"/>
          <p:cNvSpPr>
            <a:spLocks noGrp="1"/>
          </p:cNvSpPr>
          <p:nvPr>
            <p:ph idx="1"/>
          </p:nvPr>
        </p:nvSpPr>
        <p:spPr/>
        <p:txBody>
          <a:bodyPr/>
          <a:lstStyle/>
          <a:p>
            <a:r>
              <a:rPr lang="nl-NL" dirty="0">
                <a:hlinkClick r:id="rId2"/>
              </a:rPr>
              <a:t>https://play.kahoot.it/#/</a:t>
            </a:r>
            <a:r>
              <a:rPr lang="nl-NL" dirty="0" smtClean="0">
                <a:hlinkClick r:id="rId2"/>
              </a:rPr>
              <a:t>k/ce3d2c48-efbc-4270-a528-c71eacd94783</a:t>
            </a:r>
            <a:endParaRPr lang="nl-NL" dirty="0" smtClean="0"/>
          </a:p>
          <a:p>
            <a:endParaRPr lang="nl-NL" dirty="0"/>
          </a:p>
          <a:p>
            <a:endParaRPr lang="nl-NL" dirty="0" smtClean="0"/>
          </a:p>
          <a:p>
            <a:endParaRPr lang="nl-NL" dirty="0"/>
          </a:p>
          <a:p>
            <a:endParaRPr lang="nl-NL" dirty="0"/>
          </a:p>
        </p:txBody>
      </p:sp>
    </p:spTree>
    <p:extLst>
      <p:ext uri="{BB962C8B-B14F-4D97-AF65-F5344CB8AC3E}">
        <p14:creationId xmlns:p14="http://schemas.microsoft.com/office/powerpoint/2010/main" val="2908105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huiswerk</a:t>
            </a:r>
            <a:endParaRPr lang="nl-NL" dirty="0"/>
          </a:p>
        </p:txBody>
      </p:sp>
      <p:sp>
        <p:nvSpPr>
          <p:cNvPr id="3" name="Tijdelijke aanduiding voor inhoud 2"/>
          <p:cNvSpPr>
            <a:spLocks noGrp="1"/>
          </p:cNvSpPr>
          <p:nvPr>
            <p:ph idx="1"/>
          </p:nvPr>
        </p:nvSpPr>
        <p:spPr/>
        <p:txBody>
          <a:bodyPr/>
          <a:lstStyle/>
          <a:p>
            <a:r>
              <a:rPr lang="nl-NL" dirty="0" smtClean="0"/>
              <a:t>Maak de opdrachten 1 </a:t>
            </a:r>
            <a:r>
              <a:rPr lang="nl-NL" dirty="0" err="1" smtClean="0"/>
              <a:t>tm</a:t>
            </a:r>
            <a:r>
              <a:rPr lang="nl-NL" dirty="0" smtClean="0"/>
              <a:t> 5 van de paragraaf formuleren h2</a:t>
            </a:r>
            <a:endParaRPr lang="nl-NL" dirty="0"/>
          </a:p>
        </p:txBody>
      </p:sp>
    </p:spTree>
    <p:extLst>
      <p:ext uri="{BB962C8B-B14F-4D97-AF65-F5344CB8AC3E}">
        <p14:creationId xmlns:p14="http://schemas.microsoft.com/office/powerpoint/2010/main" val="36358404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ee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Essentieel.thmx</Template>
  <TotalTime>518</TotalTime>
  <Words>143</Words>
  <Application>Microsoft Office PowerPoint</Application>
  <PresentationFormat>Diavoorstelling (4:3)</PresentationFormat>
  <Paragraphs>22</Paragraphs>
  <Slides>6</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6</vt:i4>
      </vt:variant>
    </vt:vector>
  </HeadingPairs>
  <TitlesOfParts>
    <vt:vector size="9" baseType="lpstr">
      <vt:lpstr>Arial</vt:lpstr>
      <vt:lpstr>Arial Black</vt:lpstr>
      <vt:lpstr>Essentieel</vt:lpstr>
      <vt:lpstr>formuleren</vt:lpstr>
      <vt:lpstr>Wat gaan we doen</vt:lpstr>
      <vt:lpstr>Tekstsoorten</vt:lpstr>
      <vt:lpstr>Voetbal</vt:lpstr>
      <vt:lpstr>kahoot</vt:lpstr>
      <vt:lpstr>huiswerk</vt:lpstr>
    </vt:vector>
  </TitlesOfParts>
  <Company>Remco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Fictie 1.1</dc:title>
  <dc:creator>VNRE Vrancken</dc:creator>
  <cp:lastModifiedBy>Remco</cp:lastModifiedBy>
  <cp:revision>39</cp:revision>
  <dcterms:created xsi:type="dcterms:W3CDTF">2015-08-26T11:58:10Z</dcterms:created>
  <dcterms:modified xsi:type="dcterms:W3CDTF">2016-12-06T11:25:06Z</dcterms:modified>
</cp:coreProperties>
</file>