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D2D250-6499-4A2F-A6E1-BA7290C42AAB}" type="datetimeFigureOut">
              <a:rPr lang="nl-NL" smtClean="0"/>
              <a:t>3-2-2014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manier om de betekenis van onbekende woorden in een tekst te vinden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Woordraadstrategieën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86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strategieën ken je al?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H1</a:t>
            </a:r>
          </a:p>
          <a:p>
            <a:r>
              <a:rPr lang="nl-NL" dirty="0" smtClean="0"/>
              <a:t>Synoniemen</a:t>
            </a:r>
          </a:p>
          <a:p>
            <a:pPr marL="0" indent="0">
              <a:buNone/>
            </a:pPr>
            <a:r>
              <a:rPr lang="nl-NL" dirty="0" smtClean="0"/>
              <a:t>‘Een woord met dezelfde betekenis’ </a:t>
            </a:r>
          </a:p>
          <a:p>
            <a:pPr marL="0" indent="0">
              <a:buNone/>
            </a:pPr>
            <a:r>
              <a:rPr lang="nl-NL" dirty="0" smtClean="0"/>
              <a:t>vriend&gt;maat praten&gt;spreken boos&gt;kwaad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H2 </a:t>
            </a:r>
          </a:p>
          <a:p>
            <a:r>
              <a:rPr lang="nl-NL" dirty="0" smtClean="0"/>
              <a:t>‘Omschrijvingen en definities’</a:t>
            </a:r>
          </a:p>
          <a:p>
            <a:pPr marL="0" indent="0">
              <a:buNone/>
            </a:pPr>
            <a:r>
              <a:rPr lang="nl-NL" b="1" dirty="0" smtClean="0"/>
              <a:t>Omschrijvingen</a:t>
            </a:r>
            <a:r>
              <a:rPr lang="nl-NL" dirty="0" smtClean="0"/>
              <a:t>: onbekend woord wordt in de tekst uitgelegd.</a:t>
            </a:r>
          </a:p>
          <a:p>
            <a:pPr marL="0" indent="0">
              <a:buNone/>
            </a:pPr>
            <a:r>
              <a:rPr lang="nl-NL" b="1" dirty="0" smtClean="0"/>
              <a:t>Definitie</a:t>
            </a:r>
            <a:r>
              <a:rPr lang="nl-NL" dirty="0" smtClean="0"/>
              <a:t>: een nauwkeurige omschrijving van een woord.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H3</a:t>
            </a:r>
          </a:p>
          <a:p>
            <a:r>
              <a:rPr lang="nl-NL" dirty="0" smtClean="0"/>
              <a:t>Tegenstellingen</a:t>
            </a:r>
          </a:p>
          <a:p>
            <a:pPr marL="0" indent="0">
              <a:buNone/>
            </a:pPr>
            <a:r>
              <a:rPr lang="nl-NL" dirty="0" smtClean="0"/>
              <a:t>Een tegenstelling herken je soms aan een voorvoegsel –on, </a:t>
            </a:r>
          </a:p>
          <a:p>
            <a:pPr marL="0" indent="0">
              <a:buNone/>
            </a:pPr>
            <a:r>
              <a:rPr lang="nl-NL" dirty="0" smtClean="0"/>
              <a:t>-anti, -in, -</a:t>
            </a:r>
            <a:r>
              <a:rPr lang="nl-NL" dirty="0" err="1" smtClean="0"/>
              <a:t>im</a:t>
            </a:r>
            <a:r>
              <a:rPr lang="nl-NL" dirty="0" smtClean="0"/>
              <a:t>, -a</a:t>
            </a:r>
          </a:p>
          <a:p>
            <a:pPr marL="0" indent="0">
              <a:buNone/>
            </a:pPr>
            <a:r>
              <a:rPr lang="nl-NL" dirty="0" smtClean="0"/>
              <a:t>Populair-impopulair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207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Woordraadstrategie: voorbeelden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Als je in een tekst een onbekend woord tegenkomt kun je de betekenis raden door te zoeken naar een </a:t>
            </a:r>
            <a:r>
              <a:rPr lang="nl-NL" b="1" dirty="0" smtClean="0"/>
              <a:t>voorbeelden. </a:t>
            </a:r>
          </a:p>
          <a:p>
            <a:r>
              <a:rPr lang="nl-NL" dirty="0" smtClean="0"/>
              <a:t>Een voorbeeld is vaak duidelijker dan een lange omschrijving.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36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Let op de volgende signaalwoorden, er volgt dan meestal een voorbeeld.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Bijvoorbeeld…</a:t>
            </a:r>
          </a:p>
          <a:p>
            <a:r>
              <a:rPr lang="nl-NL" dirty="0" smtClean="0"/>
              <a:t>Zoals…</a:t>
            </a:r>
          </a:p>
          <a:p>
            <a:r>
              <a:rPr lang="nl-NL" dirty="0" smtClean="0"/>
              <a:t>Denk maar aan…</a:t>
            </a:r>
          </a:p>
          <a:p>
            <a:r>
              <a:rPr lang="nl-NL" dirty="0" smtClean="0"/>
              <a:t>Neem nou…</a:t>
            </a:r>
          </a:p>
          <a:p>
            <a:r>
              <a:rPr lang="nl-NL" dirty="0" smtClean="0"/>
              <a:t>Zo…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83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Raad de onderstreepte woorden </a:t>
            </a:r>
            <a:br>
              <a:rPr lang="nl-NL" dirty="0" smtClean="0"/>
            </a:br>
            <a:r>
              <a:rPr lang="nl-NL" dirty="0" smtClean="0"/>
              <a:t>Zoek </a:t>
            </a:r>
            <a:r>
              <a:rPr lang="nl-NL" smtClean="0"/>
              <a:t>de signaalwoorden.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231958"/>
            <a:ext cx="3660427" cy="5635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1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</TotalTime>
  <Words>133</Words>
  <Application>Microsoft Office PowerPoint</Application>
  <PresentationFormat>Diavoorstelling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Civiel</vt:lpstr>
      <vt:lpstr>Woordraadstrategieën</vt:lpstr>
      <vt:lpstr>Welke strategieën ken je al? </vt:lpstr>
      <vt:lpstr>Woordraadstrategie: voorbeelden</vt:lpstr>
      <vt:lpstr>   Let op de volgende signaalwoorden, er volgt dan meestal een voorbeeld.</vt:lpstr>
      <vt:lpstr>Raad de onderstreepte woorden  Zoek de signaalwoorden.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Woordraadstrategieën</dc:title>
  <dc:creator>Vrancken, Remco</dc:creator>
  <cp:lastModifiedBy>Vrancken, Remco</cp:lastModifiedBy>
  <cp:revision>5</cp:revision>
  <dcterms:created xsi:type="dcterms:W3CDTF">2013-11-29T12:27:59Z</dcterms:created>
  <dcterms:modified xsi:type="dcterms:W3CDTF">2014-02-03T08:54:48Z</dcterms:modified>
</cp:coreProperties>
</file>