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D2D250-6499-4A2F-A6E1-BA7290C42AAB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D2D250-6499-4A2F-A6E1-BA7290C42AAB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D2D250-6499-4A2F-A6E1-BA7290C42AAB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Een manier om de betekenis van onbekende woorden in een tekst te vinden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Woordraadstrategieën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86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Welke strategieën ken je al?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b="1" dirty="0" smtClean="0"/>
              <a:t>H1</a:t>
            </a:r>
          </a:p>
          <a:p>
            <a:r>
              <a:rPr lang="nl-NL" dirty="0" smtClean="0"/>
              <a:t>Synoniemen</a:t>
            </a:r>
          </a:p>
          <a:p>
            <a:pPr marL="0" indent="0">
              <a:buNone/>
            </a:pPr>
            <a:r>
              <a:rPr lang="nl-NL" dirty="0" smtClean="0"/>
              <a:t>‘Een woord met dezelfde betekenis’ </a:t>
            </a:r>
          </a:p>
          <a:p>
            <a:pPr marL="0" indent="0">
              <a:buNone/>
            </a:pPr>
            <a:r>
              <a:rPr lang="nl-NL" dirty="0" smtClean="0"/>
              <a:t>vriend&gt;maat praten&gt;spreken boos&gt;kwaad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H2 </a:t>
            </a:r>
          </a:p>
          <a:p>
            <a:r>
              <a:rPr lang="nl-NL" dirty="0" smtClean="0"/>
              <a:t>‘Omschrijvingen en definities’</a:t>
            </a:r>
          </a:p>
          <a:p>
            <a:pPr marL="0" indent="0">
              <a:buNone/>
            </a:pPr>
            <a:r>
              <a:rPr lang="nl-NL" b="1" dirty="0" smtClean="0"/>
              <a:t>Omschrijvingen</a:t>
            </a:r>
            <a:r>
              <a:rPr lang="nl-NL" dirty="0" smtClean="0"/>
              <a:t>: onbekend woord wordt in de tekst uitgelegd.</a:t>
            </a:r>
          </a:p>
          <a:p>
            <a:pPr marL="0" indent="0">
              <a:buNone/>
            </a:pPr>
            <a:r>
              <a:rPr lang="nl-NL" b="1" dirty="0" smtClean="0"/>
              <a:t>Definitie</a:t>
            </a:r>
            <a:r>
              <a:rPr lang="nl-NL" dirty="0" smtClean="0"/>
              <a:t>: een nauwkeurige omschrijving van een woord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207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 les weet je…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Hoe je door middel van een tegenstelling een onbekend woord kunt raden.</a:t>
            </a:r>
          </a:p>
          <a:p>
            <a:r>
              <a:rPr lang="nl-NL" dirty="0" smtClean="0"/>
              <a:t>Veel gebruikte voor- en achtervoegsel en wat ze betekenen.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896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Woordraadstrategie: tegenstellingen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Als je in een tekst een onbekend woord tegenkomt kun je de betekenis </a:t>
            </a:r>
            <a:r>
              <a:rPr lang="nl-NL" b="1" dirty="0" smtClean="0"/>
              <a:t>raden </a:t>
            </a:r>
            <a:r>
              <a:rPr lang="nl-NL" dirty="0" smtClean="0"/>
              <a:t>door te zoeken naar een tegenstelling.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362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Welke </a:t>
            </a:r>
            <a:r>
              <a:rPr lang="nl-NL" dirty="0"/>
              <a:t>tegenstelling horen hierbij?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Voldoende</a:t>
            </a:r>
            <a:endParaRPr lang="nl-NL" dirty="0"/>
          </a:p>
          <a:p>
            <a:r>
              <a:rPr lang="nl-NL" dirty="0"/>
              <a:t>Onvoldoende</a:t>
            </a:r>
          </a:p>
          <a:p>
            <a:r>
              <a:rPr lang="nl-NL" dirty="0"/>
              <a:t>Pech</a:t>
            </a:r>
          </a:p>
          <a:p>
            <a:r>
              <a:rPr lang="nl-NL" dirty="0" smtClean="0"/>
              <a:t>Geluk</a:t>
            </a:r>
          </a:p>
          <a:p>
            <a:r>
              <a:rPr lang="nl-NL" dirty="0" smtClean="0"/>
              <a:t>Inpakken</a:t>
            </a:r>
          </a:p>
          <a:p>
            <a:r>
              <a:rPr lang="nl-NL" dirty="0" smtClean="0"/>
              <a:t>Uitpakken</a:t>
            </a:r>
          </a:p>
          <a:p>
            <a:r>
              <a:rPr lang="nl-NL" dirty="0" smtClean="0"/>
              <a:t>Actief</a:t>
            </a:r>
          </a:p>
          <a:p>
            <a:r>
              <a:rPr lang="nl-NL" dirty="0" smtClean="0"/>
              <a:t>Inactief</a:t>
            </a:r>
          </a:p>
          <a:p>
            <a:r>
              <a:rPr lang="nl-NL" dirty="0" smtClean="0"/>
              <a:t>Spannend</a:t>
            </a:r>
          </a:p>
          <a:p>
            <a:r>
              <a:rPr lang="nl-NL" dirty="0" smtClean="0"/>
              <a:t>Saai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839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Tegenstellingen kunnen gevormd worden door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b="1" dirty="0" smtClean="0"/>
              <a:t>Een nieuw woord</a:t>
            </a:r>
          </a:p>
          <a:p>
            <a:endParaRPr lang="nl-NL" dirty="0" smtClean="0"/>
          </a:p>
          <a:p>
            <a:r>
              <a:rPr lang="nl-NL" dirty="0" smtClean="0"/>
              <a:t>Spannend-saai</a:t>
            </a:r>
          </a:p>
          <a:p>
            <a:endParaRPr lang="nl-NL" b="1" dirty="0" smtClean="0"/>
          </a:p>
          <a:p>
            <a:r>
              <a:rPr lang="nl-NL" b="1" dirty="0" smtClean="0"/>
              <a:t>Een voorvoegsel</a:t>
            </a:r>
          </a:p>
          <a:p>
            <a:endParaRPr lang="nl-NL" b="1" dirty="0" smtClean="0"/>
          </a:p>
          <a:p>
            <a:r>
              <a:rPr lang="nl-NL" b="1" dirty="0" smtClean="0"/>
              <a:t>Ac</a:t>
            </a:r>
            <a:r>
              <a:rPr lang="nl-NL" dirty="0" smtClean="0"/>
              <a:t>tief-</a:t>
            </a:r>
            <a:r>
              <a:rPr lang="nl-NL" b="1" dirty="0" smtClean="0"/>
              <a:t>in</a:t>
            </a:r>
            <a:r>
              <a:rPr lang="nl-NL" dirty="0" smtClean="0"/>
              <a:t>actief</a:t>
            </a:r>
          </a:p>
          <a:p>
            <a:endParaRPr lang="nl-NL" b="1" dirty="0" smtClean="0"/>
          </a:p>
          <a:p>
            <a:r>
              <a:rPr lang="nl-NL" b="1" dirty="0" smtClean="0"/>
              <a:t>Doordat het ene voorvoegsel een ander voorvoegsel vervangt</a:t>
            </a:r>
          </a:p>
          <a:p>
            <a:endParaRPr lang="nl-NL" b="1" dirty="0" smtClean="0"/>
          </a:p>
          <a:p>
            <a:r>
              <a:rPr lang="nl-NL" b="1" dirty="0" smtClean="0"/>
              <a:t>In</a:t>
            </a:r>
            <a:r>
              <a:rPr lang="nl-NL" dirty="0" smtClean="0"/>
              <a:t>pakken-</a:t>
            </a:r>
            <a:r>
              <a:rPr lang="nl-NL" b="1" dirty="0" smtClean="0"/>
              <a:t>uit</a:t>
            </a:r>
            <a:r>
              <a:rPr lang="nl-NL" dirty="0" smtClean="0"/>
              <a:t>pakken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421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Voorvoegsels: veel voorkomende en hun betekenissen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503920" cy="4572000"/>
          </a:xfrm>
        </p:spPr>
        <p:txBody>
          <a:bodyPr>
            <a:normAutofit fontScale="62500" lnSpcReduction="200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On- </a:t>
            </a:r>
          </a:p>
          <a:p>
            <a:pPr marL="0" indent="0">
              <a:buNone/>
            </a:pPr>
            <a:r>
              <a:rPr lang="nl-NL" dirty="0" smtClean="0"/>
              <a:t>*betekent meestal ‘niet’ </a:t>
            </a:r>
          </a:p>
          <a:p>
            <a:pPr marL="0" indent="0">
              <a:buNone/>
            </a:pPr>
            <a:r>
              <a:rPr lang="nl-NL" dirty="0" smtClean="0"/>
              <a:t>*onbezorgd, onzin, ongecontroleerd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>
                <a:solidFill>
                  <a:srgbClr val="FF0000"/>
                </a:solidFill>
              </a:rPr>
              <a:t>Anti- </a:t>
            </a:r>
          </a:p>
          <a:p>
            <a:pPr marL="0" indent="0">
              <a:buNone/>
            </a:pPr>
            <a:r>
              <a:rPr lang="nl-NL" dirty="0" smtClean="0"/>
              <a:t>*Betekent meestal tegen of tegengesteld</a:t>
            </a:r>
          </a:p>
          <a:p>
            <a:pPr marL="0" indent="0">
              <a:buNone/>
            </a:pPr>
            <a:r>
              <a:rPr lang="nl-NL" dirty="0" smtClean="0"/>
              <a:t>*anticlimax, antitandsteen,</a:t>
            </a:r>
          </a:p>
          <a:p>
            <a:endParaRPr lang="nl-NL" dirty="0"/>
          </a:p>
          <a:p>
            <a:r>
              <a:rPr lang="nl-NL" dirty="0" smtClean="0">
                <a:solidFill>
                  <a:srgbClr val="FF0000"/>
                </a:solidFill>
              </a:rPr>
              <a:t>In-</a:t>
            </a:r>
          </a:p>
          <a:p>
            <a:pPr marL="0" indent="0">
              <a:buNone/>
            </a:pPr>
            <a:r>
              <a:rPr lang="nl-NL" dirty="0" smtClean="0"/>
              <a:t>*betekent ook –niet, wordt meestal gebruikt bij ‘vreemde woorden’</a:t>
            </a:r>
          </a:p>
          <a:p>
            <a:pPr marL="0" indent="0">
              <a:buNone/>
            </a:pPr>
            <a:r>
              <a:rPr lang="nl-NL" dirty="0" smtClean="0"/>
              <a:t>*intolerant, inactief, inaccuraat</a:t>
            </a:r>
            <a:endParaRPr lang="nl-NL" dirty="0"/>
          </a:p>
          <a:p>
            <a:r>
              <a:rPr lang="nl-NL" dirty="0" err="1" smtClean="0">
                <a:solidFill>
                  <a:srgbClr val="FF0000"/>
                </a:solidFill>
              </a:rPr>
              <a:t>Im</a:t>
            </a:r>
            <a:r>
              <a:rPr lang="nl-NL" dirty="0" smtClean="0">
                <a:solidFill>
                  <a:srgbClr val="FF0000"/>
                </a:solidFill>
              </a:rPr>
              <a:t>-</a:t>
            </a:r>
          </a:p>
          <a:p>
            <a:pPr marL="0" indent="0">
              <a:buNone/>
            </a:pPr>
            <a:r>
              <a:rPr lang="nl-NL" dirty="0" smtClean="0"/>
              <a:t>*betekent ook –niet</a:t>
            </a:r>
          </a:p>
          <a:p>
            <a:pPr marL="0" indent="0">
              <a:buNone/>
            </a:pPr>
            <a:r>
              <a:rPr lang="nl-NL" dirty="0" smtClean="0"/>
              <a:t>*impopulair, impotent</a:t>
            </a:r>
            <a:endParaRPr lang="nl-NL" dirty="0"/>
          </a:p>
          <a:p>
            <a:r>
              <a:rPr lang="nl-NL" dirty="0" smtClean="0">
                <a:solidFill>
                  <a:srgbClr val="FF0000"/>
                </a:solidFill>
              </a:rPr>
              <a:t>A-</a:t>
            </a:r>
          </a:p>
          <a:p>
            <a:pPr marL="0" indent="0">
              <a:buNone/>
            </a:pPr>
            <a:r>
              <a:rPr lang="nl-NL" dirty="0" smtClean="0"/>
              <a:t>*Betekent ook –niet</a:t>
            </a:r>
          </a:p>
          <a:p>
            <a:pPr marL="0" indent="0">
              <a:buNone/>
            </a:pPr>
            <a:r>
              <a:rPr lang="nl-NL" dirty="0" smtClean="0"/>
              <a:t>*asociaal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790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Geef antwoord op…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Hoe je door middel van een tegenstelling een onbekend woord kunt raden.</a:t>
            </a:r>
          </a:p>
          <a:p>
            <a:r>
              <a:rPr lang="nl-NL" dirty="0" smtClean="0"/>
              <a:t>Welke veel </a:t>
            </a:r>
            <a:r>
              <a:rPr lang="nl-NL" dirty="0"/>
              <a:t>gebruikte voor- en </a:t>
            </a:r>
            <a:r>
              <a:rPr lang="nl-NL" dirty="0" smtClean="0"/>
              <a:t>achtervoegsel ken je </a:t>
            </a:r>
            <a:r>
              <a:rPr lang="nl-NL" dirty="0"/>
              <a:t>en </a:t>
            </a:r>
            <a:r>
              <a:rPr lang="nl-NL" dirty="0" smtClean="0"/>
              <a:t>wat betekenen ze.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636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</TotalTime>
  <Words>244</Words>
  <Application>Microsoft Office PowerPoint</Application>
  <PresentationFormat>Diavoorstelling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Civiel</vt:lpstr>
      <vt:lpstr>Woordraadstrategieën</vt:lpstr>
      <vt:lpstr>Welke strategieën ken je al? </vt:lpstr>
      <vt:lpstr>Aan het einde van de les weet je…</vt:lpstr>
      <vt:lpstr>Woordraadstrategie: tegenstellingen</vt:lpstr>
      <vt:lpstr>    Welke tegenstelling horen hierbij? </vt:lpstr>
      <vt:lpstr>Tegenstellingen kunnen gevormd worden door</vt:lpstr>
      <vt:lpstr>Voorvoegsels: veel voorkomende en hun betekenissen</vt:lpstr>
      <vt:lpstr>Geef antwoord op…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Woordraadstrategieën</dc:title>
  <dc:creator>Vrancken, Remco</dc:creator>
  <cp:lastModifiedBy>Vrancken, Remco</cp:lastModifiedBy>
  <cp:revision>6</cp:revision>
  <dcterms:created xsi:type="dcterms:W3CDTF">2013-11-29T12:27:59Z</dcterms:created>
  <dcterms:modified xsi:type="dcterms:W3CDTF">2014-12-15T14:34:37Z</dcterms:modified>
</cp:coreProperties>
</file>