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75" r:id="rId5"/>
    <p:sldId id="274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5"/>
            <p14:sldId id="274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3.3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Woorden 1 en woorden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betekenis van woorden 1 en 2</a:t>
            </a:r>
          </a:p>
          <a:p>
            <a:endParaRPr lang="nl-NL" dirty="0" smtClean="0"/>
          </a:p>
          <a:p>
            <a:r>
              <a:rPr lang="nl-NL" dirty="0" smtClean="0"/>
              <a:t>Het verschil tussen objectieve en neutrale woorden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lessen?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Verschil uitleggen neutraal-subjectief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quiz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Quiz spelen </a:t>
            </a:r>
            <a:r>
              <a:rPr lang="nl-NL" dirty="0" smtClean="0"/>
              <a:t>(15m)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Opdrachten uit het boek 3,4,6,8,10 (20m)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Welke woorden horen bij elkaar?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98585" y="1550975"/>
            <a:ext cx="329184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niet op je mondje gevallen zijn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monoloog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onverschillig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fel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elite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zelfbewust 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arrogant 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tirade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</a:t>
            </a:r>
            <a:r>
              <a:rPr lang="nl-NL" dirty="0" smtClean="0"/>
              <a:t>iberisch </a:t>
            </a:r>
            <a:r>
              <a:rPr lang="nl-NL" dirty="0"/>
              <a:t>koud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Fervent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 </a:t>
            </a:r>
            <a:r>
              <a:rPr lang="nl-NL" dirty="0"/>
              <a:t>brutaal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top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64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34950" cy="1371600"/>
          </a:xfrm>
        </p:spPr>
        <p:txBody>
          <a:bodyPr/>
          <a:lstStyle/>
          <a:p>
            <a:pPr algn="l"/>
            <a:r>
              <a:rPr lang="nl-NL" smtClean="0"/>
              <a:t>Neutraal             subjectief         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98585" y="1550975"/>
            <a:ext cx="329184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niet op je mondje gevallen zijn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monoloog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onverschillig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fel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elite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zelfbewust 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arrogant 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tirade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siberisch</a:t>
            </a:r>
            <a:r>
              <a:rPr lang="nl-NL" dirty="0" smtClean="0"/>
              <a:t> </a:t>
            </a:r>
            <a:r>
              <a:rPr lang="nl-NL" dirty="0"/>
              <a:t>koud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Fervent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 </a:t>
            </a:r>
            <a:r>
              <a:rPr lang="nl-NL" dirty="0"/>
              <a:t>brutaal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top 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2824681" y="1914120"/>
            <a:ext cx="2374121" cy="2151077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3467477" y="2518393"/>
            <a:ext cx="1704768" cy="74991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V="1">
            <a:off x="3467477" y="3031721"/>
            <a:ext cx="1704768" cy="80723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2608604" y="4822227"/>
            <a:ext cx="2563641" cy="16070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2635161" y="1964602"/>
            <a:ext cx="2537084" cy="3431263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flipV="1">
            <a:off x="1728909" y="3658105"/>
            <a:ext cx="3361251" cy="76992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‘</a:t>
            </a:r>
            <a:r>
              <a:rPr lang="nl-NL" dirty="0" err="1" smtClean="0"/>
              <a:t>fill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gap’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een groepje van vier/vijf leerlingen.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Vul met je groep (binnen 10sec) </a:t>
            </a:r>
            <a:r>
              <a:rPr lang="nl-NL" dirty="0" smtClean="0"/>
              <a:t>de </a:t>
            </a:r>
            <a:r>
              <a:rPr lang="nl-NL" dirty="0" smtClean="0"/>
              <a:t>‘lege gaten’ </a:t>
            </a:r>
            <a:r>
              <a:rPr lang="nl-NL" dirty="0" smtClean="0"/>
              <a:t>in de teksten in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Ieder goed antwoord levert 1p op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Groep met de meeste punten wint!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053" y="3344407"/>
            <a:ext cx="2714295" cy="192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369</TotalTime>
  <Words>154</Words>
  <Application>Microsoft Office PowerPoint</Application>
  <PresentationFormat>Diavoorstelling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Essentieel</vt:lpstr>
      <vt:lpstr>Woorden 3.3</vt:lpstr>
      <vt:lpstr>Aan het einde van deze les weet je:</vt:lpstr>
      <vt:lpstr>Wat gaan we doen deze lessen? </vt:lpstr>
      <vt:lpstr>Welke woorden horen bij elkaar?</vt:lpstr>
      <vt:lpstr>Neutraal             subjectief           </vt:lpstr>
      <vt:lpstr>Uitleg  ‘fill the gap’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41</cp:revision>
  <dcterms:created xsi:type="dcterms:W3CDTF">2015-08-26T11:58:10Z</dcterms:created>
  <dcterms:modified xsi:type="dcterms:W3CDTF">2015-12-08T18:33:31Z</dcterms:modified>
</cp:coreProperties>
</file>