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6" r:id="rId6"/>
    <p:sldId id="26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79A303-A42B-4CC6-80BD-B2016BAC23EB}" type="datetimeFigureOut">
              <a:rPr lang="nl-NL" smtClean="0"/>
              <a:t>3-11-2016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Voorvoegsels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smtClean="0"/>
              <a:t>voorvoegsels zijn.</a:t>
            </a:r>
            <a:endParaRPr lang="nl-NL" dirty="0" smtClean="0"/>
          </a:p>
          <a:p>
            <a:r>
              <a:rPr lang="nl-NL" dirty="0" smtClean="0"/>
              <a:t>Wat de betekenissen zijn van veelvoorkomende voorvoegsels.</a:t>
            </a:r>
          </a:p>
          <a:p>
            <a:r>
              <a:rPr lang="nl-NL" dirty="0" smtClean="0"/>
              <a:t>Hoe je d.m.v. voorvoegsels een woord kan ‘raden’.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2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</a:t>
            </a:r>
            <a:r>
              <a:rPr lang="nl-NL" dirty="0" smtClean="0"/>
              <a:t>voorvoegsel?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Een kort stukje dat voor </a:t>
            </a:r>
            <a:r>
              <a:rPr lang="nl-NL" dirty="0" smtClean="0"/>
              <a:t>een </a:t>
            </a:r>
            <a:r>
              <a:rPr lang="nl-NL" dirty="0" smtClean="0">
                <a:solidFill>
                  <a:srgbClr val="FF0000"/>
                </a:solidFill>
              </a:rPr>
              <a:t>grondwoord</a:t>
            </a:r>
            <a:r>
              <a:rPr lang="nl-NL" dirty="0" smtClean="0"/>
              <a:t> komt </a:t>
            </a:r>
            <a:r>
              <a:rPr lang="nl-NL" dirty="0" smtClean="0"/>
              <a:t>en </a:t>
            </a:r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betekenis </a:t>
            </a:r>
            <a:r>
              <a:rPr lang="nl-NL" dirty="0" smtClean="0"/>
              <a:t>van het grondwoord </a:t>
            </a:r>
            <a:r>
              <a:rPr lang="nl-NL" dirty="0" smtClean="0">
                <a:solidFill>
                  <a:srgbClr val="FF0000"/>
                </a:solidFill>
              </a:rPr>
              <a:t>verandert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A</a:t>
            </a:r>
            <a:r>
              <a:rPr lang="nl-NL" dirty="0" smtClean="0"/>
              <a:t>sociaal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De</a:t>
            </a:r>
            <a:r>
              <a:rPr lang="nl-NL" dirty="0" smtClean="0"/>
              <a:t>gradatie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Des</a:t>
            </a:r>
            <a:r>
              <a:rPr lang="nl-NL" dirty="0" smtClean="0"/>
              <a:t>interesse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Mis</a:t>
            </a:r>
            <a:r>
              <a:rPr lang="nl-NL" dirty="0" smtClean="0"/>
              <a:t>communicatie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06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doet een </a:t>
            </a:r>
            <a:r>
              <a:rPr lang="nl-NL" dirty="0" smtClean="0"/>
              <a:t>voorvoegsel </a:t>
            </a:r>
            <a:r>
              <a:rPr lang="nl-NL" dirty="0" smtClean="0"/>
              <a:t>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functie</a:t>
            </a:r>
            <a:r>
              <a:rPr lang="nl-NL" dirty="0" smtClean="0"/>
              <a:t> een </a:t>
            </a:r>
            <a:r>
              <a:rPr lang="nl-NL" dirty="0" smtClean="0"/>
              <a:t>voorvoegsel </a:t>
            </a:r>
            <a:r>
              <a:rPr lang="nl-NL" dirty="0" smtClean="0"/>
              <a:t>is om de </a:t>
            </a:r>
            <a:r>
              <a:rPr lang="nl-NL" dirty="0" smtClean="0">
                <a:solidFill>
                  <a:srgbClr val="FF0000"/>
                </a:solidFill>
              </a:rPr>
              <a:t>betekenis </a:t>
            </a:r>
            <a:r>
              <a:rPr lang="nl-NL" dirty="0" smtClean="0"/>
              <a:t>van het grondwoord </a:t>
            </a:r>
            <a:r>
              <a:rPr lang="nl-NL" dirty="0" smtClean="0">
                <a:solidFill>
                  <a:srgbClr val="FF0000"/>
                </a:solidFill>
              </a:rPr>
              <a:t>te </a:t>
            </a:r>
            <a:r>
              <a:rPr lang="nl-NL" dirty="0" smtClean="0">
                <a:solidFill>
                  <a:srgbClr val="FF0000"/>
                </a:solidFill>
              </a:rPr>
              <a:t>veranderen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bijvoorbeeld</a:t>
            </a:r>
            <a:r>
              <a:rPr lang="nl-NL" dirty="0" smtClean="0"/>
              <a:t>: het </a:t>
            </a:r>
            <a:r>
              <a:rPr lang="nl-NL" dirty="0" smtClean="0">
                <a:solidFill>
                  <a:srgbClr val="FF0000"/>
                </a:solidFill>
              </a:rPr>
              <a:t>tegenovergestelde</a:t>
            </a:r>
            <a:r>
              <a:rPr lang="nl-NL" dirty="0" smtClean="0"/>
              <a:t> of om aan te geven dat ergens </a:t>
            </a:r>
            <a:r>
              <a:rPr lang="nl-NL" dirty="0" smtClean="0">
                <a:solidFill>
                  <a:srgbClr val="FF0000"/>
                </a:solidFill>
              </a:rPr>
              <a:t>veel</a:t>
            </a:r>
            <a:r>
              <a:rPr lang="nl-NL" dirty="0" smtClean="0"/>
              <a:t> van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Normaal-</a:t>
            </a:r>
            <a:r>
              <a:rPr lang="nl-NL" dirty="0" smtClean="0">
                <a:solidFill>
                  <a:srgbClr val="FF0000"/>
                </a:solidFill>
              </a:rPr>
              <a:t>ab</a:t>
            </a:r>
            <a:r>
              <a:rPr lang="nl-NL" dirty="0" smtClean="0"/>
              <a:t>normaal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Geluk-</a:t>
            </a:r>
            <a:r>
              <a:rPr lang="nl-NL" dirty="0" smtClean="0">
                <a:solidFill>
                  <a:srgbClr val="FF0000"/>
                </a:solidFill>
              </a:rPr>
              <a:t>on</a:t>
            </a:r>
            <a:r>
              <a:rPr lang="nl-NL" dirty="0" smtClean="0"/>
              <a:t>geluk</a:t>
            </a:r>
          </a:p>
          <a:p>
            <a:pPr marL="0" indent="0">
              <a:buNone/>
            </a:pPr>
            <a:r>
              <a:rPr lang="nl-NL" dirty="0" smtClean="0"/>
              <a:t>Oogst-</a:t>
            </a:r>
            <a:r>
              <a:rPr lang="nl-NL" dirty="0" smtClean="0">
                <a:solidFill>
                  <a:srgbClr val="FF0000"/>
                </a:solidFill>
              </a:rPr>
              <a:t>mis</a:t>
            </a:r>
            <a:r>
              <a:rPr lang="nl-NL" dirty="0" smtClean="0"/>
              <a:t>oogst</a:t>
            </a:r>
          </a:p>
          <a:p>
            <a:pPr marL="0" indent="0">
              <a:buNone/>
            </a:pPr>
            <a:r>
              <a:rPr lang="nl-NL" dirty="0" smtClean="0"/>
              <a:t>Bevolking-</a:t>
            </a:r>
            <a:r>
              <a:rPr lang="nl-NL" dirty="0" smtClean="0">
                <a:solidFill>
                  <a:srgbClr val="FF0000"/>
                </a:solidFill>
              </a:rPr>
              <a:t>over</a:t>
            </a:r>
            <a:r>
              <a:rPr lang="nl-NL" dirty="0" smtClean="0"/>
              <a:t>bevolking</a:t>
            </a:r>
          </a:p>
          <a:p>
            <a:pPr marL="0" indent="0">
              <a:buNone/>
            </a:pPr>
            <a:r>
              <a:rPr lang="nl-NL" dirty="0" smtClean="0"/>
              <a:t>Spannen-</a:t>
            </a:r>
            <a:r>
              <a:rPr lang="nl-NL" dirty="0" smtClean="0">
                <a:solidFill>
                  <a:srgbClr val="FF0000"/>
                </a:solidFill>
              </a:rPr>
              <a:t>over</a:t>
            </a:r>
            <a:r>
              <a:rPr lang="nl-NL" dirty="0" smtClean="0"/>
              <a:t>spannen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8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Ken je het woord </a:t>
            </a:r>
            <a:r>
              <a:rPr lang="nl-NL" dirty="0" smtClean="0">
                <a:solidFill>
                  <a:srgbClr val="FF0000"/>
                </a:solidFill>
              </a:rPr>
              <a:t>niet, </a:t>
            </a:r>
            <a:r>
              <a:rPr lang="nl-NL" dirty="0" smtClean="0"/>
              <a:t>maar het </a:t>
            </a:r>
            <a:r>
              <a:rPr lang="nl-NL" dirty="0" smtClean="0">
                <a:solidFill>
                  <a:srgbClr val="FF0000"/>
                </a:solidFill>
              </a:rPr>
              <a:t>voorvoegsel wel??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059832" y="4005064"/>
            <a:ext cx="280831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Grote kans dat je de </a:t>
            </a:r>
            <a:r>
              <a:rPr lang="nl-NL" b="1" dirty="0" smtClean="0">
                <a:solidFill>
                  <a:srgbClr val="FF0000"/>
                </a:solidFill>
              </a:rPr>
              <a:t>woordbetekenis </a:t>
            </a:r>
            <a:r>
              <a:rPr lang="nl-NL" dirty="0" smtClean="0"/>
              <a:t>kan raden!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>
            <a:off x="3923928" y="2086947"/>
            <a:ext cx="108012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8631"/>
            <a:ext cx="1695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7789"/>
            <a:ext cx="1695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gebruikte voorvoegsels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7206"/>
            <a:ext cx="3901495" cy="552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71539" y="1851865"/>
            <a:ext cx="324036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smtClean="0"/>
              <a:t>Veel voorkomende voorvoegsels (toevoeging)</a:t>
            </a:r>
          </a:p>
          <a:p>
            <a:pPr algn="ctr"/>
            <a:endParaRPr lang="nl-NL" b="1" u="sng" dirty="0" smtClean="0"/>
          </a:p>
          <a:p>
            <a:r>
              <a:rPr lang="nl-NL" b="1" dirty="0" smtClean="0"/>
              <a:t>-non</a:t>
            </a:r>
            <a:r>
              <a:rPr lang="nl-NL" dirty="0" smtClean="0"/>
              <a:t>= niet, zonder</a:t>
            </a:r>
          </a:p>
          <a:p>
            <a:r>
              <a:rPr lang="nl-NL" i="1" dirty="0" smtClean="0"/>
              <a:t>Non-verbaal</a:t>
            </a:r>
          </a:p>
          <a:p>
            <a:endParaRPr lang="nl-NL" dirty="0" smtClean="0"/>
          </a:p>
          <a:p>
            <a:r>
              <a:rPr lang="nl-NL" b="1" dirty="0" smtClean="0"/>
              <a:t>-wan</a:t>
            </a:r>
            <a:r>
              <a:rPr lang="nl-NL" dirty="0" smtClean="0"/>
              <a:t>= slecht, verkeerd</a:t>
            </a:r>
          </a:p>
          <a:p>
            <a:r>
              <a:rPr lang="nl-NL" i="1" dirty="0" smtClean="0"/>
              <a:t>Wanorde</a:t>
            </a:r>
          </a:p>
          <a:p>
            <a:endParaRPr lang="nl-NL" dirty="0"/>
          </a:p>
          <a:p>
            <a:r>
              <a:rPr lang="nl-NL" b="1" dirty="0" smtClean="0"/>
              <a:t>-mini</a:t>
            </a:r>
            <a:r>
              <a:rPr lang="nl-NL" dirty="0" smtClean="0"/>
              <a:t>= heel klein</a:t>
            </a:r>
          </a:p>
          <a:p>
            <a:r>
              <a:rPr lang="nl-NL" i="1" dirty="0" smtClean="0"/>
              <a:t>minibus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62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</TotalTime>
  <Words>145</Words>
  <Application>Microsoft Office PowerPoint</Application>
  <PresentationFormat>Diavoorstelling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Civiel</vt:lpstr>
      <vt:lpstr>Voorvoegsels</vt:lpstr>
      <vt:lpstr>Wat ga je leren?</vt:lpstr>
      <vt:lpstr>Wat is een voorvoegsel?</vt:lpstr>
      <vt:lpstr>Wat doet een voorvoegsel eigenlijk?</vt:lpstr>
      <vt:lpstr>HANDIG!</vt:lpstr>
      <vt:lpstr>Veel gebruikte voorvoegsels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Voor- en achtervoegsels</dc:title>
  <dc:creator>Vrancken, Remco</dc:creator>
  <cp:lastModifiedBy>Docent</cp:lastModifiedBy>
  <cp:revision>16</cp:revision>
  <dcterms:created xsi:type="dcterms:W3CDTF">2014-05-27T07:33:49Z</dcterms:created>
  <dcterms:modified xsi:type="dcterms:W3CDTF">2016-11-03T10:39:33Z</dcterms:modified>
</cp:coreProperties>
</file>