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0"/>
  </p:notesMasterIdLst>
  <p:sldIdLst>
    <p:sldId id="256" r:id="rId2"/>
    <p:sldId id="289" r:id="rId3"/>
    <p:sldId id="276" r:id="rId4"/>
    <p:sldId id="299" r:id="rId5"/>
    <p:sldId id="295" r:id="rId6"/>
    <p:sldId id="297" r:id="rId7"/>
    <p:sldId id="300" r:id="rId8"/>
    <p:sldId id="29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89"/>
            <p14:sldId id="276"/>
            <p14:sldId id="299"/>
            <p14:sldId id="295"/>
            <p14:sldId id="297"/>
            <p14:sldId id="300"/>
            <p14:sldId id="29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6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418E2-68EC-4D3F-A0F2-1BACF0125B61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5F04C-44C8-4922-8FB5-4EC3EDEEEF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7382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5F04C-44C8-4922-8FB5-4EC3EDEEEF72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2325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March 16,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March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March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8033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March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March 16,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March 16,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March 16,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March 16,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March 16,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March 16,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March 16,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March 16,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Woorden </a:t>
            </a:r>
            <a:br>
              <a:rPr lang="nl-NL" dirty="0" smtClean="0"/>
            </a:br>
            <a:r>
              <a:rPr lang="nl-NL" dirty="0" smtClean="0"/>
              <a:t>5.7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versterkingen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deze les leren?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Herhaling: Wat een samenstelling is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Wat een versterking is van een bijvoeglijk naamwoord </a:t>
            </a:r>
          </a:p>
        </p:txBody>
      </p:sp>
    </p:spTree>
    <p:extLst>
      <p:ext uri="{BB962C8B-B14F-4D97-AF65-F5344CB8AC3E}">
        <p14:creationId xmlns:p14="http://schemas.microsoft.com/office/powerpoint/2010/main" val="302087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tekst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 dirty="0" smtClean="0"/>
          </a:p>
          <a:p>
            <a:pPr marL="457200" indent="-457200">
              <a:buAutoNum type="arabicPeriod"/>
            </a:pPr>
            <a:r>
              <a:rPr lang="nl-NL" dirty="0" smtClean="0"/>
              <a:t>Nakijken huiswerk 4.7</a:t>
            </a:r>
          </a:p>
          <a:p>
            <a:pPr marL="457200" indent="-457200">
              <a:buAutoNum type="arabicPeriod"/>
            </a:pPr>
            <a:r>
              <a:rPr lang="nl-NL" dirty="0" smtClean="0"/>
              <a:t>Gatentekst opdracht</a:t>
            </a:r>
          </a:p>
          <a:p>
            <a:pPr marL="457200" indent="-457200">
              <a:buAutoNum type="arabicPeriod"/>
            </a:pPr>
            <a:r>
              <a:rPr lang="nl-NL" dirty="0" smtClean="0"/>
              <a:t>Uitleg theorie versterking bijvoeglijk naamwoord</a:t>
            </a:r>
          </a:p>
          <a:p>
            <a:pPr marL="457200" indent="-457200">
              <a:buAutoNum type="arabicPeriod"/>
            </a:pPr>
            <a:r>
              <a:rPr lang="nl-NL" dirty="0" smtClean="0"/>
              <a:t>Maken opdrachten 1 t/m 7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Wat gaan we doen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36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457200" y="1749600"/>
            <a:ext cx="8512630" cy="4945114"/>
          </a:xfrm>
        </p:spPr>
        <p:txBody>
          <a:bodyPr>
            <a:normAutofit lnSpcReduction="10000"/>
          </a:bodyPr>
          <a:lstStyle/>
          <a:p>
            <a:r>
              <a:rPr lang="nl-NL" u="sng" dirty="0" smtClean="0">
                <a:solidFill>
                  <a:srgbClr val="FF0000"/>
                </a:solidFill>
              </a:rPr>
              <a:t>Samenstelling</a:t>
            </a:r>
          </a:p>
          <a:p>
            <a:r>
              <a:rPr lang="nl-NL" dirty="0" smtClean="0"/>
              <a:t>            </a:t>
            </a:r>
            <a:r>
              <a:rPr lang="nl-NL" sz="2800" i="1" dirty="0" smtClean="0"/>
              <a:t>‘twee of meer woorden vormen samen </a:t>
            </a:r>
            <a:r>
              <a:rPr lang="nl-NL" sz="2800" i="1" dirty="0"/>
              <a:t> </a:t>
            </a:r>
            <a:r>
              <a:rPr lang="nl-NL" sz="2800" i="1" dirty="0" smtClean="0"/>
              <a:t>	een nieuw woord’</a:t>
            </a:r>
          </a:p>
          <a:p>
            <a:endParaRPr lang="nl-NL" dirty="0"/>
          </a:p>
          <a:p>
            <a:r>
              <a:rPr lang="nl-NL" dirty="0" err="1" smtClean="0"/>
              <a:t>Bureau+stoel</a:t>
            </a:r>
            <a:r>
              <a:rPr lang="nl-NL" dirty="0" smtClean="0"/>
              <a:t>=bureaustoel</a:t>
            </a:r>
          </a:p>
          <a:p>
            <a:endParaRPr lang="nl-NL" dirty="0"/>
          </a:p>
          <a:p>
            <a:r>
              <a:rPr lang="nl-NL" dirty="0" err="1" smtClean="0"/>
              <a:t>Huis+kamer</a:t>
            </a:r>
            <a:r>
              <a:rPr lang="nl-NL" dirty="0" smtClean="0"/>
              <a:t>=huiskamer</a:t>
            </a:r>
          </a:p>
          <a:p>
            <a:endParaRPr lang="nl-NL" dirty="0" smtClean="0"/>
          </a:p>
          <a:p>
            <a:r>
              <a:rPr lang="nl-NL" dirty="0" err="1" smtClean="0"/>
              <a:t>Pijl+snel</a:t>
            </a:r>
            <a:r>
              <a:rPr lang="nl-NL" dirty="0" smtClean="0"/>
              <a:t>=pijlsnel</a:t>
            </a:r>
          </a:p>
          <a:p>
            <a:endParaRPr lang="nl-NL" dirty="0"/>
          </a:p>
          <a:p>
            <a:r>
              <a:rPr lang="nl-NL" u="sng" dirty="0" smtClean="0">
                <a:solidFill>
                  <a:srgbClr val="FF0000"/>
                </a:solidFill>
              </a:rPr>
              <a:t>Let op: samenstellingen schrijf je zo veel mogelijk aan elkaar!</a:t>
            </a:r>
            <a:endParaRPr lang="nl-NL" u="sng" dirty="0">
              <a:solidFill>
                <a:srgbClr val="FF000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samenstelling</a:t>
            </a:r>
            <a:endParaRPr lang="nl-NL" dirty="0"/>
          </a:p>
        </p:txBody>
      </p:sp>
      <p:sp>
        <p:nvSpPr>
          <p:cNvPr id="4" name="PIJL-RECHTS 3"/>
          <p:cNvSpPr/>
          <p:nvPr/>
        </p:nvSpPr>
        <p:spPr>
          <a:xfrm>
            <a:off x="619543" y="2307770"/>
            <a:ext cx="523457" cy="2068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743" y="2764973"/>
            <a:ext cx="1774370" cy="1774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942" y="4637314"/>
            <a:ext cx="3048002" cy="1219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237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199" y="152718"/>
            <a:ext cx="7736305" cy="1371600"/>
          </a:xfrm>
        </p:spPr>
        <p:txBody>
          <a:bodyPr/>
          <a:lstStyle/>
          <a:p>
            <a:pPr algn="l"/>
            <a:r>
              <a:rPr lang="nl-NL" dirty="0" smtClean="0"/>
              <a:t>Welke delen horen bij elkaar?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sz="half" idx="1"/>
          </p:nvPr>
        </p:nvSpPr>
        <p:spPr>
          <a:xfrm>
            <a:off x="598585" y="1550975"/>
            <a:ext cx="329184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Glas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Reuze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Mijlen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Pijl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Stok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Vuur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brood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Leuk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Ver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Nuchter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Oud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Rood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Snel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helder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505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199" y="152718"/>
            <a:ext cx="7736305" cy="1371600"/>
          </a:xfrm>
        </p:spPr>
        <p:txBody>
          <a:bodyPr/>
          <a:lstStyle/>
          <a:p>
            <a:pPr algn="l"/>
            <a:r>
              <a:rPr lang="nl-NL" dirty="0" smtClean="0"/>
              <a:t>Welke delen horen bij elkaar?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sz="half" idx="1"/>
          </p:nvPr>
        </p:nvSpPr>
        <p:spPr>
          <a:xfrm>
            <a:off x="598585" y="1550975"/>
            <a:ext cx="329184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Glas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Reuze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Mijlen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Pijl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Stok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Vuur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brood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Leuk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Ver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Nuchter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Oud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Rood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Snel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helder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2033582" y="1914120"/>
            <a:ext cx="3056578" cy="3481745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 flipV="1">
            <a:off x="2346158" y="1914120"/>
            <a:ext cx="2826087" cy="540322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 flipV="1">
            <a:off x="2346158" y="2454442"/>
            <a:ext cx="2826087" cy="577517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1792705" y="3654993"/>
            <a:ext cx="3297455" cy="1121544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 flipV="1">
            <a:off x="2033582" y="3654992"/>
            <a:ext cx="3138663" cy="515082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 flipV="1">
            <a:off x="2346158" y="3116180"/>
            <a:ext cx="2826087" cy="2189746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 flipV="1">
            <a:off x="2033582" y="4215766"/>
            <a:ext cx="3056578" cy="560771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13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590799" y="261575"/>
            <a:ext cx="4626430" cy="826996"/>
          </a:xfrm>
        </p:spPr>
        <p:txBody>
          <a:bodyPr/>
          <a:lstStyle/>
          <a:p>
            <a:pPr algn="l"/>
            <a:r>
              <a:rPr lang="nl-NL" dirty="0" smtClean="0"/>
              <a:t>versterkingen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sz="half" idx="1"/>
          </p:nvPr>
        </p:nvSpPr>
        <p:spPr>
          <a:xfrm>
            <a:off x="831667" y="1986404"/>
            <a:ext cx="3291840" cy="4525963"/>
          </a:xfrm>
        </p:spPr>
        <p:txBody>
          <a:bodyPr>
            <a:normAutofit/>
          </a:bodyPr>
          <a:lstStyle/>
          <a:p>
            <a:r>
              <a:rPr lang="nl-NL" dirty="0" smtClean="0"/>
              <a:t>Glas</a:t>
            </a:r>
          </a:p>
          <a:p>
            <a:r>
              <a:rPr lang="nl-NL" dirty="0" smtClean="0"/>
              <a:t>Reuze</a:t>
            </a:r>
          </a:p>
          <a:p>
            <a:r>
              <a:rPr lang="nl-NL" dirty="0" smtClean="0"/>
              <a:t>Mijlen</a:t>
            </a:r>
          </a:p>
          <a:p>
            <a:r>
              <a:rPr lang="nl-NL" dirty="0" smtClean="0"/>
              <a:t>Pijl </a:t>
            </a:r>
          </a:p>
          <a:p>
            <a:r>
              <a:rPr lang="nl-NL" dirty="0" smtClean="0"/>
              <a:t>Stok </a:t>
            </a:r>
          </a:p>
          <a:p>
            <a:r>
              <a:rPr lang="nl-NL" dirty="0" smtClean="0"/>
              <a:t>Vuur</a:t>
            </a:r>
          </a:p>
          <a:p>
            <a:r>
              <a:rPr lang="nl-NL" dirty="0" smtClean="0"/>
              <a:t>brood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2027835" y="2013379"/>
            <a:ext cx="3291840" cy="4525963"/>
          </a:xfrm>
        </p:spPr>
        <p:txBody>
          <a:bodyPr>
            <a:normAutofit/>
          </a:bodyPr>
          <a:lstStyle/>
          <a:p>
            <a:r>
              <a:rPr lang="nl-NL" dirty="0" smtClean="0"/>
              <a:t>helder</a:t>
            </a:r>
          </a:p>
          <a:p>
            <a:r>
              <a:rPr lang="nl-NL" dirty="0" smtClean="0"/>
              <a:t>leuk</a:t>
            </a:r>
          </a:p>
          <a:p>
            <a:r>
              <a:rPr lang="nl-NL" dirty="0" smtClean="0"/>
              <a:t>ver</a:t>
            </a:r>
          </a:p>
          <a:p>
            <a:r>
              <a:rPr lang="nl-NL" dirty="0" smtClean="0"/>
              <a:t>snel</a:t>
            </a:r>
          </a:p>
          <a:p>
            <a:r>
              <a:rPr lang="nl-NL" dirty="0" smtClean="0"/>
              <a:t>oud</a:t>
            </a:r>
          </a:p>
          <a:p>
            <a:r>
              <a:rPr lang="nl-NL" dirty="0" smtClean="0"/>
              <a:t>rood</a:t>
            </a:r>
          </a:p>
          <a:p>
            <a:r>
              <a:rPr lang="nl-NL" dirty="0" smtClean="0"/>
              <a:t>nuchter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736771" y="1817914"/>
            <a:ext cx="2873829" cy="1754326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Bijvoeglijk naamwoord kan ook een </a:t>
            </a:r>
            <a:r>
              <a:rPr lang="nl-NL" b="1" u="sng" dirty="0" smtClean="0">
                <a:solidFill>
                  <a:srgbClr val="FF0000"/>
                </a:solidFill>
              </a:rPr>
              <a:t>samenstelling</a:t>
            </a:r>
            <a:r>
              <a:rPr lang="nl-NL" dirty="0" smtClean="0"/>
              <a:t> zijn</a:t>
            </a:r>
          </a:p>
          <a:p>
            <a:endParaRPr lang="nl-NL" dirty="0"/>
          </a:p>
          <a:p>
            <a:r>
              <a:rPr lang="nl-NL" dirty="0" smtClean="0"/>
              <a:t>1</a:t>
            </a:r>
            <a:r>
              <a:rPr lang="nl-NL" baseline="30000" dirty="0" smtClean="0"/>
              <a:t>ste</a:t>
            </a:r>
            <a:r>
              <a:rPr lang="nl-NL" dirty="0" smtClean="0"/>
              <a:t> dee</a:t>
            </a:r>
            <a:r>
              <a:rPr lang="nl-NL" dirty="0"/>
              <a:t>l</a:t>
            </a:r>
            <a:r>
              <a:rPr lang="nl-NL" dirty="0" smtClean="0"/>
              <a:t> </a:t>
            </a:r>
            <a:r>
              <a:rPr lang="nl-NL" b="1" u="sng" dirty="0" smtClean="0">
                <a:solidFill>
                  <a:srgbClr val="FF0000"/>
                </a:solidFill>
              </a:rPr>
              <a:t>versterkt</a:t>
            </a:r>
            <a:r>
              <a:rPr lang="nl-NL" dirty="0" smtClean="0"/>
              <a:t> het 2</a:t>
            </a:r>
            <a:r>
              <a:rPr lang="nl-NL" baseline="30000" dirty="0" smtClean="0"/>
              <a:t>de</a:t>
            </a:r>
            <a:r>
              <a:rPr lang="nl-NL" dirty="0" smtClean="0"/>
              <a:t> deel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932733" y="1644047"/>
            <a:ext cx="885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Deel 1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2148208" y="1644047"/>
            <a:ext cx="885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Deel 2</a:t>
            </a:r>
            <a:endParaRPr lang="nl-NL" dirty="0"/>
          </a:p>
        </p:txBody>
      </p:sp>
      <p:sp>
        <p:nvSpPr>
          <p:cNvPr id="8" name="PIJL-OMLAAG 7"/>
          <p:cNvSpPr/>
          <p:nvPr/>
        </p:nvSpPr>
        <p:spPr>
          <a:xfrm>
            <a:off x="6803571" y="3298371"/>
            <a:ext cx="370114" cy="13389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5736770" y="4637314"/>
            <a:ext cx="2873829" cy="1200329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Hoe helder?</a:t>
            </a:r>
          </a:p>
          <a:p>
            <a:r>
              <a:rPr lang="nl-NL" dirty="0" smtClean="0"/>
              <a:t>Hoe leuk?</a:t>
            </a:r>
          </a:p>
          <a:p>
            <a:r>
              <a:rPr lang="nl-NL" dirty="0" smtClean="0"/>
              <a:t>Hoe snel?</a:t>
            </a:r>
          </a:p>
          <a:p>
            <a:r>
              <a:rPr lang="nl-NL" dirty="0" smtClean="0"/>
              <a:t>Hoe oud?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715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uiExpand="1" build="p"/>
      <p:bldP spid="5" grpId="0" animBg="1"/>
      <p:bldP spid="6" grpId="0"/>
      <p:bldP spid="7" grpId="0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Maken opdrachten 1 </a:t>
            </a:r>
            <a:r>
              <a:rPr lang="nl-NL" smtClean="0"/>
              <a:t>t/m 7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723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558</TotalTime>
  <Words>144</Words>
  <Application>Microsoft Office PowerPoint</Application>
  <PresentationFormat>Diavoorstelling (4:3)</PresentationFormat>
  <Paragraphs>80</Paragraphs>
  <Slides>8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Essentieel</vt:lpstr>
      <vt:lpstr>Woorden  5.7</vt:lpstr>
      <vt:lpstr>Wat gaan we deze les leren?</vt:lpstr>
      <vt:lpstr>Wat gaan we doen</vt:lpstr>
      <vt:lpstr>samenstelling</vt:lpstr>
      <vt:lpstr>Welke delen horen bij elkaar?</vt:lpstr>
      <vt:lpstr>Welke delen horen bij elkaar?</vt:lpstr>
      <vt:lpstr>versterkingen</vt:lpstr>
      <vt:lpstr>huiswerk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Vrancken, Remco</cp:lastModifiedBy>
  <cp:revision>50</cp:revision>
  <dcterms:created xsi:type="dcterms:W3CDTF">2015-08-26T11:58:10Z</dcterms:created>
  <dcterms:modified xsi:type="dcterms:W3CDTF">2016-03-16T10:03:52Z</dcterms:modified>
</cp:coreProperties>
</file>