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3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August 27,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August 27,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August 27,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August 27,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August 27,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August 27,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August 27,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August 27,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August 27,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August 27,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August 27,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August 27,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Fictie 1.1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verhaalpersonen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48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het einde van deze les weet je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een verhaalprobleem/thema is en hoe dit verwoord wordt.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Hoe spanning ontstaat en welke middelen een schrijver/filmaker gebruikt om spanning te creëren.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055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Huiswerk kort bespreken 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Uitleg </a:t>
            </a:r>
            <a:r>
              <a:rPr lang="nl-NL" dirty="0" smtClean="0"/>
              <a:t>theorie</a:t>
            </a:r>
          </a:p>
          <a:p>
            <a:endParaRPr lang="nl-NL" dirty="0"/>
          </a:p>
          <a:p>
            <a:r>
              <a:rPr lang="nl-NL" dirty="0" smtClean="0"/>
              <a:t>Aan de slag met je huiswerk</a:t>
            </a:r>
            <a:r>
              <a:rPr lang="nl-NL" dirty="0" smtClean="0"/>
              <a:t>!</a:t>
            </a:r>
          </a:p>
          <a:p>
            <a:endParaRPr lang="nl-NL" dirty="0"/>
          </a:p>
          <a:p>
            <a:r>
              <a:rPr lang="nl-NL" smtClean="0"/>
              <a:t>Lezen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864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5285246" cy="4480560"/>
          </a:xfrm>
        </p:spPr>
        <p:txBody>
          <a:bodyPr>
            <a:normAutofit fontScale="85000" lnSpcReduction="10000"/>
          </a:bodyPr>
          <a:lstStyle/>
          <a:p>
            <a:r>
              <a:rPr lang="nl-NL" sz="1800" dirty="0" smtClean="0">
                <a:solidFill>
                  <a:srgbClr val="000000"/>
                </a:solidFill>
              </a:rPr>
              <a:t>In ieder probleem krijgt de hoofdpersoon te maken met een </a:t>
            </a:r>
            <a:r>
              <a:rPr lang="nl-NL" sz="1800" u="sng" dirty="0" smtClean="0">
                <a:solidFill>
                  <a:schemeClr val="tx2"/>
                </a:solidFill>
              </a:rPr>
              <a:t>probleem:</a:t>
            </a:r>
            <a:r>
              <a:rPr lang="nl-NL" sz="1800" dirty="0" smtClean="0">
                <a:solidFill>
                  <a:srgbClr val="000000"/>
                </a:solidFill>
              </a:rPr>
              <a:t> pesten, verliefdheid, sterfgeval </a:t>
            </a:r>
            <a:r>
              <a:rPr lang="nl-NL" sz="1800" dirty="0" err="1" smtClean="0">
                <a:solidFill>
                  <a:srgbClr val="000000"/>
                </a:solidFill>
              </a:rPr>
              <a:t>enz</a:t>
            </a:r>
            <a:endParaRPr lang="nl-NL" sz="1900" u="sng" dirty="0" smtClean="0">
              <a:solidFill>
                <a:schemeClr val="tx2"/>
              </a:solidFill>
            </a:endParaRPr>
          </a:p>
          <a:p>
            <a:endParaRPr lang="nl-NL" sz="1800" u="sng" dirty="0">
              <a:solidFill>
                <a:srgbClr val="D1282E"/>
              </a:solidFill>
            </a:endParaRPr>
          </a:p>
          <a:p>
            <a:r>
              <a:rPr lang="nl-NL" sz="1800" dirty="0" smtClean="0"/>
              <a:t>Het verhaal gaat over </a:t>
            </a:r>
            <a:r>
              <a:rPr lang="nl-NL" sz="1800" u="sng" dirty="0" smtClean="0">
                <a:solidFill>
                  <a:schemeClr val="tx2"/>
                </a:solidFill>
              </a:rPr>
              <a:t>hoe</a:t>
            </a:r>
            <a:r>
              <a:rPr lang="nl-NL" sz="1800" dirty="0" smtClean="0"/>
              <a:t> de hoofdpersoon met het </a:t>
            </a:r>
            <a:r>
              <a:rPr lang="nl-NL" sz="1800" u="sng" dirty="0" smtClean="0">
                <a:solidFill>
                  <a:schemeClr val="tx2"/>
                </a:solidFill>
              </a:rPr>
              <a:t>probleem omgaat</a:t>
            </a:r>
            <a:endParaRPr lang="nl-NL" sz="1800" u="sng" dirty="0" smtClean="0">
              <a:solidFill>
                <a:schemeClr val="tx2"/>
              </a:solidFill>
            </a:endParaRPr>
          </a:p>
          <a:p>
            <a:endParaRPr lang="nl-NL" sz="1800" u="sng" dirty="0" smtClean="0">
              <a:solidFill>
                <a:schemeClr val="tx2"/>
              </a:solidFill>
            </a:endParaRPr>
          </a:p>
          <a:p>
            <a:r>
              <a:rPr lang="nl-NL" sz="1800" dirty="0" smtClean="0"/>
              <a:t>De </a:t>
            </a:r>
            <a:r>
              <a:rPr lang="nl-NL" sz="1800" u="sng" dirty="0" smtClean="0">
                <a:solidFill>
                  <a:schemeClr val="tx2"/>
                </a:solidFill>
              </a:rPr>
              <a:t>beschrijving</a:t>
            </a:r>
            <a:r>
              <a:rPr lang="nl-NL" sz="1800" dirty="0" smtClean="0"/>
              <a:t> van het </a:t>
            </a:r>
            <a:r>
              <a:rPr lang="nl-NL" sz="1800" u="sng" dirty="0" smtClean="0">
                <a:solidFill>
                  <a:schemeClr val="tx2"/>
                </a:solidFill>
              </a:rPr>
              <a:t>verhaalprobleem</a:t>
            </a:r>
            <a:r>
              <a:rPr lang="nl-NL" sz="1800" dirty="0" smtClean="0"/>
              <a:t> noemen we het </a:t>
            </a:r>
            <a:r>
              <a:rPr lang="nl-NL" sz="1800" u="sng" dirty="0" smtClean="0">
                <a:solidFill>
                  <a:schemeClr val="tx2"/>
                </a:solidFill>
              </a:rPr>
              <a:t>thema</a:t>
            </a:r>
            <a:r>
              <a:rPr lang="nl-NL" sz="1800" dirty="0" smtClean="0"/>
              <a:t>.</a:t>
            </a:r>
          </a:p>
          <a:p>
            <a:endParaRPr lang="nl-NL" sz="1800" dirty="0"/>
          </a:p>
          <a:p>
            <a:r>
              <a:rPr lang="nl-NL" sz="1800" dirty="0" smtClean="0"/>
              <a:t>Een thema kan op </a:t>
            </a:r>
            <a:r>
              <a:rPr lang="nl-NL" sz="1800" u="sng" dirty="0" smtClean="0">
                <a:solidFill>
                  <a:schemeClr val="tx2"/>
                </a:solidFill>
              </a:rPr>
              <a:t>drie manieren </a:t>
            </a:r>
            <a:r>
              <a:rPr lang="nl-NL" sz="1800" dirty="0" smtClean="0"/>
              <a:t>verwoord worden: </a:t>
            </a:r>
          </a:p>
          <a:p>
            <a:r>
              <a:rPr lang="nl-NL" sz="1800" dirty="0" smtClean="0">
                <a:solidFill>
                  <a:schemeClr val="tx2"/>
                </a:solidFill>
              </a:rPr>
              <a:t>In één of een paar woorden</a:t>
            </a:r>
            <a:r>
              <a:rPr lang="nl-NL" sz="1800" dirty="0" smtClean="0"/>
              <a:t>: pesten, verliefdheid </a:t>
            </a:r>
          </a:p>
          <a:p>
            <a:r>
              <a:rPr lang="nl-NL" sz="1800" dirty="0" smtClean="0">
                <a:solidFill>
                  <a:schemeClr val="tx2"/>
                </a:solidFill>
              </a:rPr>
              <a:t>In een korte zin</a:t>
            </a:r>
            <a:r>
              <a:rPr lang="nl-NL" sz="1800" dirty="0" smtClean="0"/>
              <a:t>: Pesten heeft ernstige gevolgen </a:t>
            </a:r>
          </a:p>
          <a:p>
            <a:r>
              <a:rPr lang="nl-NL" sz="1800" dirty="0" smtClean="0">
                <a:solidFill>
                  <a:schemeClr val="tx2"/>
                </a:solidFill>
              </a:rPr>
              <a:t>Als een vraag</a:t>
            </a:r>
            <a:r>
              <a:rPr lang="nl-NL" sz="1800" dirty="0" smtClean="0"/>
              <a:t>: hoe is het om gepest te worden? Wat heeft het voor een gevolgen?</a:t>
            </a:r>
            <a:endParaRPr lang="nl-NL" sz="1800" dirty="0"/>
          </a:p>
          <a:p>
            <a:endParaRPr lang="nl-NL" sz="1800" dirty="0" smtClean="0"/>
          </a:p>
          <a:p>
            <a:endParaRPr lang="nl-NL" sz="1800" u="sng" dirty="0">
              <a:solidFill>
                <a:srgbClr val="FF0000"/>
              </a:solidFill>
            </a:endParaRPr>
          </a:p>
          <a:p>
            <a:endParaRPr lang="nl-NL" sz="1800" u="sng" dirty="0" smtClean="0">
              <a:solidFill>
                <a:srgbClr val="FF0000"/>
              </a:solidFill>
            </a:endParaRPr>
          </a:p>
          <a:p>
            <a:endParaRPr lang="nl-NL" dirty="0"/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Verhaalprobleem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2446" y="1524318"/>
            <a:ext cx="3174387" cy="237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80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5285246" cy="4480560"/>
          </a:xfrm>
        </p:spPr>
        <p:txBody>
          <a:bodyPr>
            <a:normAutofit/>
          </a:bodyPr>
          <a:lstStyle/>
          <a:p>
            <a:r>
              <a:rPr lang="nl-NL" sz="1800" u="sng" dirty="0" smtClean="0">
                <a:solidFill>
                  <a:schemeClr val="tx2"/>
                </a:solidFill>
              </a:rPr>
              <a:t>Spanning</a:t>
            </a:r>
            <a:r>
              <a:rPr lang="nl-NL" sz="1800" dirty="0" smtClean="0">
                <a:solidFill>
                  <a:srgbClr val="000000"/>
                </a:solidFill>
              </a:rPr>
              <a:t> ontstaat wanneer je </a:t>
            </a:r>
            <a:r>
              <a:rPr lang="nl-NL" sz="1800" u="sng" dirty="0" smtClean="0">
                <a:solidFill>
                  <a:schemeClr val="tx2"/>
                </a:solidFill>
              </a:rPr>
              <a:t>nieuwsgierig </a:t>
            </a:r>
            <a:r>
              <a:rPr lang="nl-NL" sz="1800" dirty="0" smtClean="0">
                <a:solidFill>
                  <a:srgbClr val="000000"/>
                </a:solidFill>
              </a:rPr>
              <a:t>wordt naar </a:t>
            </a:r>
            <a:r>
              <a:rPr lang="nl-NL" sz="1800" u="sng" dirty="0" smtClean="0">
                <a:solidFill>
                  <a:schemeClr val="tx2"/>
                </a:solidFill>
              </a:rPr>
              <a:t>de antwoorden </a:t>
            </a:r>
            <a:r>
              <a:rPr lang="nl-NL" sz="1800" dirty="0" smtClean="0">
                <a:solidFill>
                  <a:srgbClr val="000000"/>
                </a:solidFill>
              </a:rPr>
              <a:t>op het </a:t>
            </a:r>
            <a:r>
              <a:rPr lang="nl-NL" sz="1800" u="sng" dirty="0" smtClean="0">
                <a:solidFill>
                  <a:schemeClr val="tx2"/>
                </a:solidFill>
              </a:rPr>
              <a:t>verhaalprobleem.</a:t>
            </a:r>
          </a:p>
          <a:p>
            <a:endParaRPr lang="nl-NL" sz="1800" dirty="0">
              <a:solidFill>
                <a:srgbClr val="000000"/>
              </a:solidFill>
            </a:endParaRPr>
          </a:p>
          <a:p>
            <a:r>
              <a:rPr lang="nl-NL" sz="1800" dirty="0" smtClean="0">
                <a:solidFill>
                  <a:srgbClr val="000000"/>
                </a:solidFill>
              </a:rPr>
              <a:t>Spanning verhogend: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>
                <a:solidFill>
                  <a:srgbClr val="000000"/>
                </a:solidFill>
              </a:rPr>
              <a:t>Spanning uitstellen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>
                <a:solidFill>
                  <a:srgbClr val="000000"/>
                </a:solidFill>
              </a:rPr>
              <a:t>De lezen/kijker weet meer dan de hoofdpersoon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>
                <a:solidFill>
                  <a:srgbClr val="000000"/>
                </a:solidFill>
              </a:rPr>
              <a:t>Cliffhanger</a:t>
            </a:r>
            <a:endParaRPr lang="nl-NL" sz="1800" dirty="0">
              <a:solidFill>
                <a:srgbClr val="000000"/>
              </a:solidFill>
            </a:endParaRPr>
          </a:p>
          <a:p>
            <a:endParaRPr lang="nl-NL" dirty="0">
              <a:solidFill>
                <a:srgbClr val="000000"/>
              </a:solidFill>
            </a:endParaRPr>
          </a:p>
          <a:p>
            <a:endParaRPr lang="nl-NL" dirty="0">
              <a:solidFill>
                <a:srgbClr val="0000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Spanning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00093" y="2138158"/>
            <a:ext cx="2746562" cy="2424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04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huiswerk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3" b="5517"/>
          <a:stretch/>
        </p:blipFill>
        <p:spPr>
          <a:xfrm>
            <a:off x="3575050" y="990600"/>
            <a:ext cx="5111750" cy="5448300"/>
          </a:xfrm>
        </p:spPr>
      </p:pic>
      <p:sp>
        <p:nvSpPr>
          <p:cNvPr id="3" name="Tijdelijke aanduiding voor teks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/>
              <a:t>Huiswerk voor vrijdag 28-08-2015</a:t>
            </a:r>
          </a:p>
          <a:p>
            <a:endParaRPr lang="nl-NL" dirty="0"/>
          </a:p>
          <a:p>
            <a:r>
              <a:rPr lang="nl-NL" dirty="0" smtClean="0"/>
              <a:t>Fictie 1.1 </a:t>
            </a:r>
            <a:r>
              <a:rPr lang="nl-NL" dirty="0" err="1" smtClean="0"/>
              <a:t>opdr</a:t>
            </a:r>
            <a:r>
              <a:rPr lang="nl-NL" dirty="0" smtClean="0"/>
              <a:t> </a:t>
            </a:r>
            <a:r>
              <a:rPr lang="nl-NL" dirty="0" smtClean="0"/>
              <a:t>4,5,6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Kies een boek uit en neem deze mee om te lezen.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752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86</TotalTime>
  <Words>188</Words>
  <Application>Microsoft Office PowerPoint</Application>
  <PresentationFormat>Diavoorstelling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Arial Black</vt:lpstr>
      <vt:lpstr>Essentieel</vt:lpstr>
      <vt:lpstr>Fictie 1.1</vt:lpstr>
      <vt:lpstr>Aan het einde van deze les weet je</vt:lpstr>
      <vt:lpstr>Wat gaan we doen?</vt:lpstr>
      <vt:lpstr>Verhaalprobleem</vt:lpstr>
      <vt:lpstr>Spanning</vt:lpstr>
      <vt:lpstr>Opdrachten</vt:lpstr>
    </vt:vector>
  </TitlesOfParts>
  <Company>Remco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Remco</cp:lastModifiedBy>
  <cp:revision>12</cp:revision>
  <dcterms:created xsi:type="dcterms:W3CDTF">2015-08-26T13:16:10Z</dcterms:created>
  <dcterms:modified xsi:type="dcterms:W3CDTF">2015-08-27T16:37:56Z</dcterms:modified>
</cp:coreProperties>
</file>