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9" r:id="rId3"/>
    <p:sldId id="257" r:id="rId4"/>
    <p:sldId id="270" r:id="rId5"/>
    <p:sldId id="271" r:id="rId6"/>
    <p:sldId id="273" r:id="rId7"/>
    <p:sldId id="272" r:id="rId8"/>
    <p:sldId id="27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9"/>
            <p14:sldId id="257"/>
            <p14:sldId id="270"/>
            <p14:sldId id="271"/>
            <p14:sldId id="273"/>
            <p14:sldId id="272"/>
            <p14:sldId id="274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Soorten zinnen en verbindingswoorden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Wat verbindingswoorden zijn en hoe je die gebruikt.</a:t>
            </a:r>
          </a:p>
          <a:p>
            <a:endParaRPr lang="nl-NL" dirty="0"/>
          </a:p>
          <a:p>
            <a:r>
              <a:rPr lang="nl-NL" dirty="0" smtClean="0"/>
              <a:t>Wat mededelende </a:t>
            </a:r>
            <a:r>
              <a:rPr lang="nl-NL" dirty="0" smtClean="0"/>
              <a:t>en vragende zinnen zijn.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2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startopdracht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Stuk theorie </a:t>
            </a:r>
          </a:p>
          <a:p>
            <a:endParaRPr lang="nl-NL" dirty="0"/>
          </a:p>
          <a:p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err="1" smtClean="0"/>
              <a:t>tm</a:t>
            </a:r>
            <a:r>
              <a:rPr lang="nl-NL" dirty="0" smtClean="0"/>
              <a:t> 6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zin is vragend en welke zinnen zijn een mededeling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Kom je straks ook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Vandaag gaan we starten met formuleren.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Het journaal komt op NPO 1.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Vanavond is er </a:t>
            </a:r>
            <a:r>
              <a:rPr lang="nl-NL" b="0" dirty="0" err="1"/>
              <a:t>Champions</a:t>
            </a:r>
            <a:r>
              <a:rPr lang="nl-NL" b="0" dirty="0"/>
              <a:t> </a:t>
            </a:r>
            <a:r>
              <a:rPr lang="nl-NL" b="0" dirty="0" smtClean="0"/>
              <a:t>League </a:t>
            </a:r>
            <a:r>
              <a:rPr lang="nl-NL" dirty="0" smtClean="0"/>
              <a:t>voetbal op tv.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Heb jij dat gedaan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10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Kom je straks ook? vraagzin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Vandaag gaan we starten met formuleren. mededeling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Het journaal komt op NPO 1. mededeling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Vanavond is er </a:t>
            </a:r>
            <a:r>
              <a:rPr lang="nl-NL" b="0" dirty="0" err="1"/>
              <a:t>Champions</a:t>
            </a:r>
            <a:r>
              <a:rPr lang="nl-NL" b="0" dirty="0"/>
              <a:t> </a:t>
            </a:r>
            <a:r>
              <a:rPr lang="nl-NL" b="0" dirty="0" smtClean="0"/>
              <a:t>League </a:t>
            </a:r>
            <a:r>
              <a:rPr lang="nl-NL" dirty="0" smtClean="0"/>
              <a:t>voetbal op tv. mededeling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Heb jij dat gedaan? vraagzin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1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Verbindingswoord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Als zin een </a:t>
            </a:r>
            <a:r>
              <a:rPr lang="nl-NL" dirty="0" smtClean="0">
                <a:solidFill>
                  <a:srgbClr val="FF0000"/>
                </a:solidFill>
              </a:rPr>
              <a:t>mededeling </a:t>
            </a:r>
            <a:r>
              <a:rPr lang="nl-NL" dirty="0" smtClean="0"/>
              <a:t>is, sluit je die af met een </a:t>
            </a:r>
            <a:r>
              <a:rPr lang="nl-NL" dirty="0" smtClean="0">
                <a:solidFill>
                  <a:srgbClr val="FF0000"/>
                </a:solidFill>
              </a:rPr>
              <a:t>punt.</a:t>
            </a:r>
          </a:p>
          <a:p>
            <a:endParaRPr lang="nl-NL" dirty="0"/>
          </a:p>
          <a:p>
            <a:r>
              <a:rPr lang="nl-NL" dirty="0" smtClean="0"/>
              <a:t>Je kunt </a:t>
            </a:r>
            <a:r>
              <a:rPr lang="nl-NL" b="0" u="sng" dirty="0" smtClean="0">
                <a:solidFill>
                  <a:srgbClr val="FF0000"/>
                </a:solidFill>
              </a:rPr>
              <a:t>twee mededelingen aan elkaar plakken </a:t>
            </a:r>
            <a:r>
              <a:rPr lang="nl-NL" dirty="0" smtClean="0"/>
              <a:t>met een </a:t>
            </a:r>
            <a:r>
              <a:rPr lang="nl-NL" b="0" u="sng" dirty="0" smtClean="0">
                <a:solidFill>
                  <a:srgbClr val="FF0000"/>
                </a:solidFill>
              </a:rPr>
              <a:t>verbindingswoord</a:t>
            </a:r>
            <a:r>
              <a:rPr lang="nl-NL" dirty="0" smtClean="0"/>
              <a:t>. Je zet dan </a:t>
            </a:r>
            <a:r>
              <a:rPr lang="nl-NL" b="0" u="sng" dirty="0" smtClean="0">
                <a:solidFill>
                  <a:srgbClr val="FF0000"/>
                </a:solidFill>
              </a:rPr>
              <a:t>een komma </a:t>
            </a:r>
            <a:r>
              <a:rPr lang="nl-NL" dirty="0" smtClean="0"/>
              <a:t>na de eerste mededeling.</a:t>
            </a:r>
          </a:p>
          <a:p>
            <a:endParaRPr lang="nl-NL" dirty="0" smtClean="0"/>
          </a:p>
          <a:p>
            <a:r>
              <a:rPr lang="nl-NL" u="sng" dirty="0" smtClean="0"/>
              <a:t>Bijvoorbeeld:</a:t>
            </a:r>
            <a:endParaRPr lang="nl-NL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Vandaag gaan we starten met formuleren. Dat is een belangrijke paragraaf.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Vandaag gaan we starten met formuleren</a:t>
            </a:r>
            <a:r>
              <a:rPr lang="nl-NL" sz="2600" dirty="0" smtClean="0">
                <a:solidFill>
                  <a:srgbClr val="FF0000"/>
                </a:solidFill>
              </a:rPr>
              <a:t>, omdat </a:t>
            </a:r>
            <a:r>
              <a:rPr lang="nl-NL" dirty="0" smtClean="0"/>
              <a:t>dat een belangrijke paragraaf is.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87053"/>
            <a:ext cx="1999861" cy="146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Verbindingswoord </a:t>
            </a:r>
            <a:r>
              <a:rPr lang="nl-NL" dirty="0"/>
              <a:t>vooraan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Meestal staat het verbindingswoord </a:t>
            </a:r>
            <a:r>
              <a:rPr lang="nl-NL" dirty="0" smtClean="0">
                <a:solidFill>
                  <a:srgbClr val="FF0000"/>
                </a:solidFill>
              </a:rPr>
              <a:t>in het midden</a:t>
            </a:r>
            <a:r>
              <a:rPr lang="nl-NL" dirty="0" smtClean="0"/>
              <a:t>. Soms komt hij ook </a:t>
            </a:r>
            <a:r>
              <a:rPr lang="nl-NL" dirty="0" smtClean="0">
                <a:solidFill>
                  <a:srgbClr val="FF0000"/>
                </a:solidFill>
              </a:rPr>
              <a:t>vooraan.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Dan komt </a:t>
            </a:r>
            <a:r>
              <a:rPr lang="nl-NL" smtClean="0"/>
              <a:t>er ook </a:t>
            </a:r>
            <a:r>
              <a:rPr lang="nl-NL" smtClean="0">
                <a:solidFill>
                  <a:srgbClr val="FF0000"/>
                </a:solidFill>
              </a:rPr>
              <a:t>een </a:t>
            </a:r>
            <a:r>
              <a:rPr lang="nl-NL" dirty="0" smtClean="0">
                <a:solidFill>
                  <a:srgbClr val="FF0000"/>
                </a:solidFill>
              </a:rPr>
              <a:t>komma </a:t>
            </a:r>
            <a:r>
              <a:rPr lang="nl-NL" dirty="0" smtClean="0"/>
              <a:t>tussen </a:t>
            </a:r>
            <a:r>
              <a:rPr lang="nl-NL" dirty="0" smtClean="0">
                <a:solidFill>
                  <a:srgbClr val="FF0000"/>
                </a:solidFill>
              </a:rPr>
              <a:t>de twee mededelingen</a:t>
            </a:r>
            <a:r>
              <a:rPr lang="nl-NL" dirty="0" smtClean="0"/>
              <a:t>, vaak zijn dat dan </a:t>
            </a:r>
            <a:r>
              <a:rPr lang="nl-NL" dirty="0" smtClean="0">
                <a:solidFill>
                  <a:srgbClr val="FF0000"/>
                </a:solidFill>
              </a:rPr>
              <a:t>twee persoonsvormen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u="sng" dirty="0" smtClean="0"/>
              <a:t>Bijvoorbeeld: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Vandaag gaan we starten met formuleren</a:t>
            </a:r>
            <a:r>
              <a:rPr lang="nl-NL" sz="2600" dirty="0" smtClean="0">
                <a:solidFill>
                  <a:srgbClr val="FF0000"/>
                </a:solidFill>
              </a:rPr>
              <a:t>, omdat </a:t>
            </a:r>
            <a:r>
              <a:rPr lang="nl-NL" dirty="0" smtClean="0"/>
              <a:t>dat een belangrijke paragraaf 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Omdat</a:t>
            </a:r>
            <a:r>
              <a:rPr lang="nl-NL" dirty="0" smtClean="0"/>
              <a:t> formuleren een belangrijke paragraaf </a:t>
            </a:r>
            <a:r>
              <a:rPr lang="nl-NL" dirty="0" smtClean="0">
                <a:solidFill>
                  <a:srgbClr val="FF0000"/>
                </a:solidFill>
              </a:rPr>
              <a:t>is, starten </a:t>
            </a:r>
            <a:r>
              <a:rPr lang="nl-NL" dirty="0" smtClean="0"/>
              <a:t>we daar vandaag mee.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002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8220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Plak deze zinnen aan elkaar met een verbindingswoord en plaats een komma.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Gebruik </a:t>
            </a:r>
            <a:r>
              <a:rPr lang="nl-NL" dirty="0" smtClean="0"/>
              <a:t>één </a:t>
            </a:r>
            <a:r>
              <a:rPr lang="nl-NL" dirty="0"/>
              <a:t>van de volgende verbindingswoorden: </a:t>
            </a:r>
            <a:r>
              <a:rPr lang="nl-NL" sz="2400" i="1" dirty="0"/>
              <a:t>doordat, maar, nadat, omdat, terwijl, want, voordat, zodat, zodra.</a:t>
            </a:r>
            <a:endParaRPr lang="nl-NL" i="1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Ik hou van fietsen. Ik hou niet van lopen.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We gaan op vakantie in Nederland. Mijn moeder houdt niet van vliegen.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Ik maak mijn werk nu. Ik kan vanavond televisie kijken.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230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lezen </a:t>
            </a:r>
            <a:r>
              <a:rPr lang="nl-NL" dirty="0" smtClean="0"/>
              <a:t> h2 1,2,3 </a:t>
            </a:r>
            <a:r>
              <a:rPr lang="nl-NL" dirty="0" err="1" smtClean="0"/>
              <a:t>blz</a:t>
            </a:r>
            <a:r>
              <a:rPr lang="nl-NL" dirty="0" smtClean="0"/>
              <a:t> 45 </a:t>
            </a:r>
            <a:r>
              <a:rPr lang="nl-NL" dirty="0" err="1" smtClean="0"/>
              <a:t>tm</a:t>
            </a:r>
            <a:r>
              <a:rPr lang="nl-NL" dirty="0" smtClean="0"/>
              <a:t> 51</a:t>
            </a:r>
          </a:p>
          <a:p>
            <a:endParaRPr lang="nl-NL" dirty="0"/>
          </a:p>
          <a:p>
            <a:r>
              <a:rPr lang="nl-NL" dirty="0" smtClean="0"/>
              <a:t>Eerder klaar in de les? Maak opdracht 4</a:t>
            </a:r>
            <a:endParaRPr lang="nl-NL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247</TotalTime>
  <Words>348</Words>
  <Application>Microsoft Office PowerPoint</Application>
  <PresentationFormat>Diavoorstelling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Essentieel</vt:lpstr>
      <vt:lpstr>formuleren</vt:lpstr>
      <vt:lpstr>Aan het einde van deze les weet je..</vt:lpstr>
      <vt:lpstr>Wat gaan we doen deze les? </vt:lpstr>
      <vt:lpstr>Welke zin is vragend en welke zinnen zijn een mededeling?</vt:lpstr>
      <vt:lpstr>Antwoorden </vt:lpstr>
      <vt:lpstr>Verbindingswoord</vt:lpstr>
      <vt:lpstr>Verbindingswoord vooraan</vt:lpstr>
      <vt:lpstr>Plak deze zinnen aan elkaar met een verbindingswoord en plaats een komma.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45</cp:revision>
  <dcterms:created xsi:type="dcterms:W3CDTF">2015-08-26T11:58:10Z</dcterms:created>
  <dcterms:modified xsi:type="dcterms:W3CDTF">2016-10-02T08:41:25Z</dcterms:modified>
</cp:coreProperties>
</file>