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2742-C4F6-4617-B81B-EE2ACBD6A7F5}" type="datetimeFigureOut">
              <a:rPr lang="nl-NL" smtClean="0"/>
              <a:t>12-11-2013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84AEE9D-9B7C-4E7C-9EF5-0AE6130541B5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2742-C4F6-4617-B81B-EE2ACBD6A7F5}" type="datetimeFigureOut">
              <a:rPr lang="nl-NL" smtClean="0"/>
              <a:t>12-11-2013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EE9D-9B7C-4E7C-9EF5-0AE6130541B5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84AEE9D-9B7C-4E7C-9EF5-0AE6130541B5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2742-C4F6-4617-B81B-EE2ACBD6A7F5}" type="datetimeFigureOut">
              <a:rPr lang="nl-NL" smtClean="0"/>
              <a:t>12-11-2013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2742-C4F6-4617-B81B-EE2ACBD6A7F5}" type="datetimeFigureOut">
              <a:rPr lang="nl-NL" smtClean="0"/>
              <a:t>12-11-2013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84AEE9D-9B7C-4E7C-9EF5-0AE6130541B5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2742-C4F6-4617-B81B-EE2ACBD6A7F5}" type="datetimeFigureOut">
              <a:rPr lang="nl-NL" smtClean="0"/>
              <a:t>12-11-2013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84AEE9D-9B7C-4E7C-9EF5-0AE6130541B5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B142742-C4F6-4617-B81B-EE2ACBD6A7F5}" type="datetimeFigureOut">
              <a:rPr lang="nl-NL" smtClean="0"/>
              <a:t>12-11-2013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EE9D-9B7C-4E7C-9EF5-0AE6130541B5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2742-C4F6-4617-B81B-EE2ACBD6A7F5}" type="datetimeFigureOut">
              <a:rPr lang="nl-NL" smtClean="0"/>
              <a:t>12-11-2013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84AEE9D-9B7C-4E7C-9EF5-0AE6130541B5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2742-C4F6-4617-B81B-EE2ACBD6A7F5}" type="datetimeFigureOut">
              <a:rPr lang="nl-NL" smtClean="0"/>
              <a:t>12-11-2013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84AEE9D-9B7C-4E7C-9EF5-0AE6130541B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2742-C4F6-4617-B81B-EE2ACBD6A7F5}" type="datetimeFigureOut">
              <a:rPr lang="nl-NL" smtClean="0"/>
              <a:t>12-11-2013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4AEE9D-9B7C-4E7C-9EF5-0AE6130541B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84AEE9D-9B7C-4E7C-9EF5-0AE6130541B5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2742-C4F6-4617-B81B-EE2ACBD6A7F5}" type="datetimeFigureOut">
              <a:rPr lang="nl-NL" smtClean="0"/>
              <a:t>12-11-2013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84AEE9D-9B7C-4E7C-9EF5-0AE6130541B5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B142742-C4F6-4617-B81B-EE2ACBD6A7F5}" type="datetimeFigureOut">
              <a:rPr lang="nl-NL" smtClean="0"/>
              <a:t>12-11-2013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B142742-C4F6-4617-B81B-EE2ACBD6A7F5}" type="datetimeFigureOut">
              <a:rPr lang="nl-NL" smtClean="0"/>
              <a:t>12-11-2013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84AEE9D-9B7C-4E7C-9EF5-0AE6130541B5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Chronologisch/Opsommend/tegenstellend/vergelijkend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Verbanden in een tekst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9167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een verband in de tekst?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In een tekst kun je zien dat </a:t>
            </a:r>
            <a:r>
              <a:rPr lang="nl-NL" b="1" dirty="0" smtClean="0"/>
              <a:t>zinnen of alinea`s</a:t>
            </a:r>
            <a:r>
              <a:rPr lang="nl-NL" dirty="0" smtClean="0"/>
              <a:t> met elkaar te maken hebben. Dit noem je </a:t>
            </a:r>
            <a:r>
              <a:rPr lang="nl-NL" b="1" dirty="0" smtClean="0"/>
              <a:t>tekstverbanden.</a:t>
            </a:r>
          </a:p>
          <a:p>
            <a:endParaRPr lang="nl-NL" b="1" dirty="0" smtClean="0"/>
          </a:p>
          <a:p>
            <a:r>
              <a:rPr lang="nl-NL" dirty="0" smtClean="0"/>
              <a:t>Je kunt deze verbanden herkennen aan </a:t>
            </a:r>
            <a:r>
              <a:rPr lang="nl-NL" b="1" dirty="0" smtClean="0"/>
              <a:t>signaalwoorden.</a:t>
            </a:r>
          </a:p>
          <a:p>
            <a:endParaRPr lang="nl-NL" b="1" dirty="0" smtClean="0"/>
          </a:p>
          <a:p>
            <a:r>
              <a:rPr lang="nl-NL" dirty="0" smtClean="0"/>
              <a:t>Bij </a:t>
            </a:r>
            <a:r>
              <a:rPr lang="nl-NL" b="1" dirty="0" smtClean="0"/>
              <a:t>ieder tekstverband </a:t>
            </a:r>
            <a:r>
              <a:rPr lang="nl-NL" dirty="0" smtClean="0"/>
              <a:t>horen verschillende </a:t>
            </a:r>
            <a:r>
              <a:rPr lang="nl-NL" b="1" dirty="0" smtClean="0"/>
              <a:t>signaalwoorden.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1797672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heb je eraan?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Als je snel een </a:t>
            </a:r>
            <a:r>
              <a:rPr lang="nl-NL" b="1" dirty="0" smtClean="0"/>
              <a:t>tekstverband</a:t>
            </a:r>
            <a:r>
              <a:rPr lang="nl-NL" dirty="0" smtClean="0"/>
              <a:t> herkent kun je een tekst </a:t>
            </a:r>
            <a:r>
              <a:rPr lang="nl-NL" b="1" dirty="0" smtClean="0"/>
              <a:t>sneller snappen</a:t>
            </a:r>
            <a:r>
              <a:rPr lang="nl-NL" dirty="0" smtClean="0"/>
              <a:t>.  Je kunt dan al </a:t>
            </a:r>
            <a:r>
              <a:rPr lang="nl-NL" b="1" dirty="0" smtClean="0"/>
              <a:t>voorspellen</a:t>
            </a:r>
            <a:r>
              <a:rPr lang="nl-NL" dirty="0" smtClean="0"/>
              <a:t> wat de inhoud van de tekst is.</a:t>
            </a:r>
          </a:p>
        </p:txBody>
      </p:sp>
    </p:spTree>
    <p:extLst>
      <p:ext uri="{BB962C8B-B14F-4D97-AF65-F5344CB8AC3E}">
        <p14:creationId xmlns:p14="http://schemas.microsoft.com/office/powerpoint/2010/main" val="34578859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Verschillende tekstverbanden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b="1" dirty="0" smtClean="0"/>
              <a:t>Tekstverband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Chronologisch (</a:t>
            </a:r>
            <a:r>
              <a:rPr lang="nl-NL" dirty="0" err="1" smtClean="0"/>
              <a:t>chronos</a:t>
            </a:r>
            <a:r>
              <a:rPr lang="nl-NL" dirty="0" smtClean="0"/>
              <a:t>=Grieks voor tijd)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Opsommend 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Tegenstellend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Vergelijkend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b="1" dirty="0" smtClean="0"/>
              <a:t>Signaalwoorden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Vroeger, eerst, later, nu, daarna vervolgens, nadat, terwijl, dadelijk, intussen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Ten eerste, ten tweede, om te beginnen,  ook (nog), bovendien, ten slotte, en, opsommingstekens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Tegenover, daarentegen, maar, hoewel, echter, toch, ofschoon, ondanks dat, aan de ene kant…maar aan de andere kant…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Net zoals, evenals, meer dan, groter dan, beter dan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4982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</TotalTime>
  <Words>172</Words>
  <Application>Microsoft Office PowerPoint</Application>
  <PresentationFormat>Diavoorstelling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Civiel</vt:lpstr>
      <vt:lpstr>Verbanden in een tekst</vt:lpstr>
      <vt:lpstr>Wat is een verband in de tekst?</vt:lpstr>
      <vt:lpstr>Wat heb je eraan?</vt:lpstr>
      <vt:lpstr>Verschillende tekstverbanden</vt:lpstr>
    </vt:vector>
  </TitlesOfParts>
  <Company>De Onderwijsspecialisten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Verbanden in een tekst</dc:title>
  <dc:creator>Vrancken, Remco</dc:creator>
  <cp:lastModifiedBy>Vrancken, Remco</cp:lastModifiedBy>
  <cp:revision>3</cp:revision>
  <dcterms:created xsi:type="dcterms:W3CDTF">2013-11-11T10:12:42Z</dcterms:created>
  <dcterms:modified xsi:type="dcterms:W3CDTF">2013-11-12T07:30:11Z</dcterms:modified>
</cp:coreProperties>
</file>