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5" r:id="rId5"/>
    <p:sldId id="269" r:id="rId6"/>
    <p:sldId id="270" r:id="rId7"/>
    <p:sldId id="271" r:id="rId8"/>
    <p:sldId id="272" r:id="rId9"/>
    <p:sldId id="273" r:id="rId10"/>
    <p:sldId id="274" r:id="rId11"/>
    <p:sldId id="261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B822967-BF65-44FF-B427-E0BBE6522EE3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Vaste tekststructuren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</a:t>
            </a:r>
            <a:r>
              <a:rPr lang="nl-NL" dirty="0" smtClean="0"/>
              <a:t>3 </a:t>
            </a:r>
            <a:r>
              <a:rPr lang="nl-NL" dirty="0" smtClean="0"/>
              <a:t>par </a:t>
            </a:r>
            <a:r>
              <a:rPr lang="nl-NL" dirty="0" smtClean="0"/>
              <a:t>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87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Argumentatie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912"/>
            <a:ext cx="9249259" cy="2470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5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M. </a:t>
            </a:r>
            <a:r>
              <a:rPr lang="nl-NL" dirty="0" err="1" smtClean="0"/>
              <a:t>opdr</a:t>
            </a:r>
            <a:r>
              <a:rPr lang="nl-NL" dirty="0" smtClean="0"/>
              <a:t>. </a:t>
            </a:r>
            <a:r>
              <a:rPr lang="nl-NL" dirty="0" smtClean="0"/>
              <a:t>3/4, </a:t>
            </a:r>
            <a:r>
              <a:rPr lang="nl-NL" dirty="0" err="1" smtClean="0"/>
              <a:t>blz</a:t>
            </a:r>
            <a:r>
              <a:rPr lang="nl-NL" smtClean="0"/>
              <a:t> </a:t>
            </a:r>
            <a:r>
              <a:rPr lang="nl-NL" smtClean="0"/>
              <a:t>26-28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306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Huiswerk bespreken: </a:t>
            </a:r>
            <a:r>
              <a:rPr lang="nl-NL" dirty="0" err="1" smtClean="0"/>
              <a:t>opdr</a:t>
            </a:r>
            <a:r>
              <a:rPr lang="nl-NL" dirty="0" smtClean="0"/>
              <a:t> </a:t>
            </a:r>
            <a:r>
              <a:rPr lang="nl-NL" dirty="0" smtClean="0"/>
              <a:t>1/2</a:t>
            </a:r>
            <a:r>
              <a:rPr lang="nl-NL" dirty="0" smtClean="0"/>
              <a:t> </a:t>
            </a:r>
            <a:r>
              <a:rPr lang="nl-NL" dirty="0" err="1" smtClean="0"/>
              <a:t>blz</a:t>
            </a:r>
            <a:r>
              <a:rPr lang="nl-NL" dirty="0" smtClean="0"/>
              <a:t> </a:t>
            </a:r>
            <a:r>
              <a:rPr lang="nl-NL" dirty="0" smtClean="0"/>
              <a:t>23-24-25</a:t>
            </a:r>
            <a:endParaRPr lang="nl-NL" dirty="0" smtClean="0"/>
          </a:p>
          <a:p>
            <a:r>
              <a:rPr lang="nl-NL" dirty="0" smtClean="0"/>
              <a:t>Instructie </a:t>
            </a:r>
            <a:r>
              <a:rPr lang="nl-NL" dirty="0" err="1" smtClean="0"/>
              <a:t>hfd</a:t>
            </a:r>
            <a:r>
              <a:rPr lang="nl-NL" dirty="0"/>
              <a:t> </a:t>
            </a:r>
            <a:r>
              <a:rPr lang="nl-NL" dirty="0"/>
              <a:t>3</a:t>
            </a:r>
            <a:r>
              <a:rPr lang="nl-NL" dirty="0" smtClean="0"/>
              <a:t>, </a:t>
            </a:r>
            <a:r>
              <a:rPr lang="nl-NL" dirty="0" smtClean="0"/>
              <a:t>par </a:t>
            </a:r>
            <a:r>
              <a:rPr lang="nl-NL" dirty="0"/>
              <a:t>2</a:t>
            </a:r>
            <a:r>
              <a:rPr lang="nl-NL" dirty="0" smtClean="0"/>
              <a:t> </a:t>
            </a:r>
            <a:r>
              <a:rPr lang="nl-NL" dirty="0" smtClean="0"/>
              <a:t>en maken opdracht </a:t>
            </a:r>
            <a:r>
              <a:rPr lang="nl-NL" dirty="0" smtClean="0"/>
              <a:t>3-4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6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Vaste tekststructuur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Teksten zijn vaak opgebouwd volgens vaste tekststructuren. 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Vraag/antwoord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Aspectenstructuur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Verleden/heden/toekomst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Verklaringsstructuur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Probleem/oplossing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Voor- en nadelen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Argumentatiestructuur.</a:t>
            </a:r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3989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antwoord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34" y="2132856"/>
            <a:ext cx="8165953" cy="295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9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Aspectenstructuur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9199429" cy="20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25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Verleden heden toekomst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80" y="2348880"/>
            <a:ext cx="7847988" cy="2857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46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Verklaring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8334198" cy="260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Probleem/oplossing</a:t>
            </a:r>
            <a:endParaRPr lang="nl-N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8475758" cy="2488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0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Voor- en nadelen</a:t>
            </a:r>
            <a:endParaRPr lang="nl-N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92" y="2492896"/>
            <a:ext cx="8207230" cy="26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8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170</TotalTime>
  <Words>69</Words>
  <Application>Microsoft Office PowerPoint</Application>
  <PresentationFormat>Diavoorstelling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Civiel</vt:lpstr>
      <vt:lpstr>Hoofdstuk 3 par 2</vt:lpstr>
      <vt:lpstr>Wat gaan we doen?</vt:lpstr>
      <vt:lpstr>Vaste tekststructuur</vt:lpstr>
      <vt:lpstr>Vraag antwoord</vt:lpstr>
      <vt:lpstr>Aspectenstructuur</vt:lpstr>
      <vt:lpstr>Verleden heden toekomst</vt:lpstr>
      <vt:lpstr>Verklaring</vt:lpstr>
      <vt:lpstr>Probleem/oplossing</vt:lpstr>
      <vt:lpstr>Voor- en nadelen</vt:lpstr>
      <vt:lpstr>Argumentatie</vt:lpstr>
      <vt:lpstr>Huiswerk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Leesstrategieën</dc:title>
  <dc:creator>Vrancken, Remco</dc:creator>
  <cp:lastModifiedBy>Vrancken, Remco</cp:lastModifiedBy>
  <cp:revision>20</cp:revision>
  <dcterms:created xsi:type="dcterms:W3CDTF">2014-08-29T12:18:29Z</dcterms:created>
  <dcterms:modified xsi:type="dcterms:W3CDTF">2014-09-05T12:04:00Z</dcterms:modified>
</cp:coreProperties>
</file>