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  <p:sldMasterId id="2147483902" r:id="rId2"/>
  </p:sldMasterIdLst>
  <p:notesMasterIdLst>
    <p:notesMasterId r:id="rId12"/>
  </p:notesMasterIdLst>
  <p:handoutMasterIdLst>
    <p:handoutMasterId r:id="rId13"/>
  </p:handoutMasterIdLst>
  <p:sldIdLst>
    <p:sldId id="277" r:id="rId3"/>
    <p:sldId id="285" r:id="rId4"/>
    <p:sldId id="278" r:id="rId5"/>
    <p:sldId id="279" r:id="rId6"/>
    <p:sldId id="280" r:id="rId7"/>
    <p:sldId id="284" r:id="rId8"/>
    <p:sldId id="281" r:id="rId9"/>
    <p:sldId id="282" r:id="rId10"/>
    <p:sldId id="283" r:id="rId11"/>
  </p:sldIdLst>
  <p:sldSz cx="9144000" cy="6858000" type="screen4x3"/>
  <p:notesSz cx="6797675" cy="9928225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 varScale="1">
        <p:scale>
          <a:sx n="108" d="100"/>
          <a:sy n="108" d="100"/>
        </p:scale>
        <p:origin x="-1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22-03-16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22-03-16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FFD4-5652-4767-AA22-C441E28A3072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388619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0F79-BD4F-4F71-871C-DADDFBF0601E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225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EE15-5B1D-4626-9E26-DE60EB9C79EE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77080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61110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83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843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62562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10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96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1D2F-C98D-461D-8520-60E71130446C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74028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4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spc="-6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9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8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8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52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4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6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600" b="0" cap="all" spc="-6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1500" b="0" cap="all" spc="9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59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0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350" b="0" cap="all" spc="75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350" b="0" kern="1200" cap="all" spc="75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79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71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407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8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000878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8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38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0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87BB-EB42-4973-8108-1039EEE1ABEB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7026444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</a:rPr>
              <a:pPr/>
              <a:t>maart 22,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5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332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2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 dirty="0">
              <a:solidFill>
                <a:srgbClr val="FFFFFF"/>
              </a:solidFill>
            </a:endParaRPr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10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1725"/>
              </a:lnSpc>
              <a:defRPr sz="9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900" dirty="0" smtClean="0"/>
              <a:t>Naam auteur/spreker</a:t>
            </a:r>
            <a:br>
              <a:rPr lang="nl-NL" sz="900" dirty="0" smtClean="0"/>
            </a:br>
            <a:r>
              <a:rPr lang="nl-NL" sz="900" dirty="0" smtClean="0"/>
              <a:t>Plaats, datum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66726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>
                <a:solidFill>
                  <a:srgbClr val="000000"/>
                </a:solidFill>
              </a:rPr>
              <a:t>hier komt de naam van de presentatie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27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>
                <a:solidFill>
                  <a:srgbClr val="000000"/>
                </a:solidFill>
              </a:rPr>
              <a:t>hier komt de naam van de presentatie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78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C1-07E7-46CE-BD4D-803A40CCC650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66795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1087-2093-46ED-80DD-B57925DA0BA6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3787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28F-6A83-4C93-A36D-60F2EFA718F5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33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C038-2EBF-4E11-97BE-A953678E6045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57416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EE0F-C015-4081-928C-E8179E40D797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933700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A358-440B-44C9-943B-EE88A5D6669F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149387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39B335-F5C8-4EDF-B1E2-6347D416EBE4}" type="datetimeFigureOut">
              <a:rPr lang="en-US" smtClean="0"/>
              <a:t>22-03-16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483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650" r:id="rId12"/>
    <p:sldLayoutId id="2147483651" r:id="rId13"/>
    <p:sldLayoutId id="2147483745" r:id="rId14"/>
    <p:sldLayoutId id="2147483746" r:id="rId15"/>
    <p:sldLayoutId id="2147483747" r:id="rId16"/>
    <p:sldLayoutId id="2147483899" r:id="rId17"/>
    <p:sldLayoutId id="2147483900" r:id="rId18"/>
    <p:sldLayoutId id="2147483901" r:id="rId1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5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2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kern="0" smtClean="0">
                <a:solidFill>
                  <a:srgbClr val="000000"/>
                </a:solidFill>
              </a:rPr>
              <a:pPr/>
              <a:t>maart 22, 2016</a:t>
            </a:fld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81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80" y="5885500"/>
            <a:ext cx="1315721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kern="0" smtClean="0">
                <a:solidFill>
                  <a:srgbClr val="D1282E"/>
                </a:solidFill>
              </a:rPr>
              <a:pPr/>
              <a:t>‹nr.›</a:t>
            </a:fld>
            <a:endParaRPr lang="en-US" kern="0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8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8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5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</p:sldLayoutIdLst>
  <p:txStyles>
    <p:titleStyle>
      <a:lvl1pPr algn="l" defTabSz="685800" rtl="0" eaLnBrk="1" latinLnBrk="0" hangingPunct="1">
        <a:spcBef>
          <a:spcPct val="0"/>
        </a:spcBef>
        <a:buNone/>
        <a:defRPr sz="2700" kern="1200" cap="all" spc="-4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spcAft>
          <a:spcPts val="450"/>
        </a:spcAft>
        <a:buFont typeface="Arial" pitchFamily="34" charset="0"/>
        <a:buNone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i80dyZh6DLAhWFJw8KHZUNAm4QjRwIBw&amp;url=http://plazilla.com/page/4294985914/na-regen-komt-zonneschijn&amp;bvm=bv.115339255,d.ZWU&amp;psig=AFQjCNH0EJbAX9ov4fzYeuJ1jmX7vO8-tA&amp;ust=1456941193671146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 h4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Tussenletters in samenstellingen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75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Wat samenstellingen zijn.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Wanneer je de tussenletters –e(n) of –s </a:t>
            </a:r>
            <a:r>
              <a:rPr lang="nl-NL" smtClean="0"/>
              <a:t>moet schrijven.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55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/>
              <a:t>Samenstellingen  zijn </a:t>
            </a:r>
            <a:r>
              <a:rPr lang="nl-NL" b="0" u="sng" dirty="0">
                <a:solidFill>
                  <a:srgbClr val="FF0000"/>
                </a:solidFill>
              </a:rPr>
              <a:t>twee woorden </a:t>
            </a:r>
            <a:r>
              <a:rPr lang="nl-NL" dirty="0"/>
              <a:t>die samen een </a:t>
            </a:r>
            <a:r>
              <a:rPr lang="nl-NL" u="sng" dirty="0">
                <a:solidFill>
                  <a:srgbClr val="FF0000"/>
                </a:solidFill>
              </a:rPr>
              <a:t>nieuw woord </a:t>
            </a:r>
            <a:r>
              <a:rPr lang="nl-NL" dirty="0"/>
              <a:t>vormen!</a:t>
            </a:r>
          </a:p>
          <a:p>
            <a:r>
              <a:rPr lang="nl-NL" dirty="0"/>
              <a:t>Probeer het eens met onderstaande woorden.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Bad+kamer</a:t>
            </a:r>
            <a:r>
              <a:rPr lang="nl-NL" dirty="0"/>
              <a:t>=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Computer+scherm</a:t>
            </a:r>
            <a:r>
              <a:rPr lang="nl-NL" dirty="0"/>
              <a:t>=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Soep+stengel</a:t>
            </a:r>
            <a:r>
              <a:rPr lang="nl-NL" dirty="0"/>
              <a:t>=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Telefoon+oplader</a:t>
            </a:r>
            <a:r>
              <a:rPr lang="nl-NL" dirty="0"/>
              <a:t>=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3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76000" y="323408"/>
            <a:ext cx="5856980" cy="1404084"/>
          </a:xfrm>
        </p:spPr>
        <p:txBody>
          <a:bodyPr>
            <a:normAutofit/>
          </a:bodyPr>
          <a:lstStyle/>
          <a:p>
            <a:r>
              <a:rPr lang="nl-NL" dirty="0" smtClean="0"/>
              <a:t>Tussenklank in samengestelde woorden: -s of –e(n)?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94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/>
              <a:t>Probeer het nu eens bij deze woorden. Wat valt je op als je het vergelijkt met de vorige woorden?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Keus+vrijheid</a:t>
            </a:r>
            <a:r>
              <a:rPr lang="nl-NL" dirty="0"/>
              <a:t>=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Pad+stoel</a:t>
            </a:r>
            <a:r>
              <a:rPr lang="nl-NL" dirty="0"/>
              <a:t>=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Rijk+lui</a:t>
            </a:r>
            <a:r>
              <a:rPr lang="nl-NL" dirty="0" smtClean="0"/>
              <a:t>=</a:t>
            </a:r>
          </a:p>
          <a:p>
            <a:endParaRPr lang="nl-NL" dirty="0"/>
          </a:p>
          <a:p>
            <a:r>
              <a:rPr lang="nl-NL" dirty="0" err="1" smtClean="0"/>
              <a:t>Personeel+chef</a:t>
            </a:r>
            <a:r>
              <a:rPr lang="nl-NL" dirty="0" smtClean="0"/>
              <a:t>=</a:t>
            </a:r>
            <a:endParaRPr lang="nl-NL" dirty="0"/>
          </a:p>
          <a:p>
            <a:r>
              <a:rPr lang="nl-NL" dirty="0"/>
              <a:t> </a:t>
            </a: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4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6" name="AutoShape 2" descr="Afbeeldingsresultaat voor pad"/>
          <p:cNvSpPr>
            <a:spLocks noGrp="1" noChangeAspect="1" noChangeArrowheads="1"/>
          </p:cNvSpPr>
          <p:nvPr>
            <p:ph type="pic" sz="quarter" idx="14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Tussenklank in samengestelde woorden: -s of –e(n)?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115" y="2226606"/>
            <a:ext cx="1822256" cy="111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82" y="4185084"/>
            <a:ext cx="1235720" cy="123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us 6"/>
          <p:cNvSpPr/>
          <p:nvPr/>
        </p:nvSpPr>
        <p:spPr>
          <a:xfrm>
            <a:off x="6300192" y="3429000"/>
            <a:ext cx="486054" cy="5940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7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61203" y="1516838"/>
            <a:ext cx="5490918" cy="4388958"/>
          </a:xfrm>
        </p:spPr>
        <p:txBody>
          <a:bodyPr>
            <a:normAutofit/>
          </a:bodyPr>
          <a:lstStyle/>
          <a:p>
            <a:r>
              <a:rPr lang="nl-NL" i="1" dirty="0"/>
              <a:t>Wanneer –( e )n</a:t>
            </a:r>
            <a:r>
              <a:rPr lang="nl-NL" i="1" dirty="0" smtClean="0"/>
              <a:t>?</a:t>
            </a:r>
            <a:endParaRPr lang="nl-NL" sz="788" dirty="0"/>
          </a:p>
          <a:p>
            <a:pPr lvl="1"/>
            <a:r>
              <a:rPr lang="nl-NL" b="0" dirty="0"/>
              <a:t>Wanneer het </a:t>
            </a:r>
            <a:r>
              <a:rPr lang="nl-NL" b="1" u="sng" dirty="0">
                <a:solidFill>
                  <a:srgbClr val="FF0000"/>
                </a:solidFill>
              </a:rPr>
              <a:t>eerste deel</a:t>
            </a:r>
            <a:r>
              <a:rPr lang="nl-NL" b="0" dirty="0"/>
              <a:t> van de samenstelling een zelfst. </a:t>
            </a:r>
            <a:r>
              <a:rPr lang="nl-NL" b="0" dirty="0" err="1"/>
              <a:t>nw</a:t>
            </a:r>
            <a:r>
              <a:rPr lang="nl-NL" b="0" dirty="0"/>
              <a:t>. is dat </a:t>
            </a:r>
            <a:r>
              <a:rPr lang="nl-NL" b="1" u="sng" dirty="0">
                <a:solidFill>
                  <a:srgbClr val="FF0000"/>
                </a:solidFill>
              </a:rPr>
              <a:t>alleen een meervoud </a:t>
            </a:r>
            <a:r>
              <a:rPr lang="nl-NL" b="0" dirty="0"/>
              <a:t>heeft op  </a:t>
            </a:r>
            <a:r>
              <a:rPr lang="nl-NL" b="0" dirty="0" smtClean="0"/>
              <a:t>-en</a:t>
            </a:r>
          </a:p>
          <a:p>
            <a:endParaRPr lang="nl-NL" dirty="0" smtClean="0"/>
          </a:p>
          <a:p>
            <a:r>
              <a:rPr lang="nl-NL" dirty="0" smtClean="0"/>
              <a:t>Bijvoorbeeld:</a:t>
            </a:r>
          </a:p>
          <a:p>
            <a:r>
              <a:rPr lang="nl-NL" dirty="0" err="1" smtClean="0"/>
              <a:t>woordenboek,paardenbloem</a:t>
            </a:r>
            <a:endParaRPr lang="nl-NL" sz="788" dirty="0"/>
          </a:p>
          <a:p>
            <a:r>
              <a:rPr lang="nl-NL" i="1" dirty="0" smtClean="0"/>
              <a:t>Woord&gt;</a:t>
            </a:r>
            <a:r>
              <a:rPr lang="nl-NL" i="1" dirty="0" err="1" smtClean="0"/>
              <a:t>woordEN</a:t>
            </a:r>
            <a:endParaRPr lang="nl-NL" sz="788" dirty="0"/>
          </a:p>
          <a:p>
            <a:r>
              <a:rPr lang="nl-NL" i="1" dirty="0" smtClean="0"/>
              <a:t>Paard&gt;</a:t>
            </a:r>
            <a:r>
              <a:rPr lang="nl-NL" i="1" dirty="0" err="1" smtClean="0"/>
              <a:t>paardEN</a:t>
            </a:r>
            <a:endParaRPr lang="nl-NL" sz="788" dirty="0"/>
          </a:p>
          <a:p>
            <a:r>
              <a:rPr lang="nl-NL" i="1" dirty="0"/>
              <a:t> </a:t>
            </a:r>
            <a:endParaRPr lang="nl-NL" sz="788" dirty="0"/>
          </a:p>
          <a:p>
            <a:pPr marL="257175" indent="-257175">
              <a:buFont typeface="+mj-lt"/>
              <a:buAutoNum type="arabicParenR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5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5364088" y="1524318"/>
            <a:ext cx="2592000" cy="4394888"/>
          </a:xfrm>
        </p:spPr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Tussenklank in samengestelde woorden: -s of –e(n)?</a:t>
            </a:r>
            <a:endParaRPr lang="nl-NL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022" y="2348880"/>
            <a:ext cx="1996427" cy="505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293096"/>
            <a:ext cx="1850231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us 6"/>
          <p:cNvSpPr/>
          <p:nvPr/>
        </p:nvSpPr>
        <p:spPr>
          <a:xfrm>
            <a:off x="6300192" y="3266982"/>
            <a:ext cx="540060" cy="5940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eerste deel heeft geen meervoud: </a:t>
            </a:r>
            <a:endParaRPr lang="nl-NL" dirty="0" smtClean="0"/>
          </a:p>
          <a:p>
            <a:r>
              <a:rPr lang="nl-NL" b="0" dirty="0" smtClean="0"/>
              <a:t>Tarwebrood, rijstepap</a:t>
            </a:r>
            <a:endParaRPr lang="nl-NL" sz="788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eerste deel verwijst naar iets waar maar één van is: </a:t>
            </a:r>
            <a:endParaRPr lang="nl-NL" dirty="0" smtClean="0"/>
          </a:p>
          <a:p>
            <a:r>
              <a:rPr lang="nl-NL" b="0" dirty="0" smtClean="0"/>
              <a:t>Zonneschijn, maneschijn, </a:t>
            </a:r>
            <a:endParaRPr lang="nl-NL" sz="788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eerste deel heeft ook een meervoud op –s: </a:t>
            </a:r>
            <a:r>
              <a:rPr lang="nl-NL" b="0" dirty="0" smtClean="0"/>
              <a:t>seconde-secondes</a:t>
            </a:r>
            <a:endParaRPr lang="nl-NL" sz="788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Het eerste deel is geen zelfstandig naamwoord:</a:t>
            </a:r>
          </a:p>
          <a:p>
            <a:r>
              <a:rPr lang="nl-NL" b="0" dirty="0" smtClean="0"/>
              <a:t>Armelui, wiegelied</a:t>
            </a:r>
            <a:endParaRPr lang="nl-NL" sz="788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eerste deel </a:t>
            </a:r>
            <a:r>
              <a:rPr lang="nl-NL" dirty="0" smtClean="0"/>
              <a:t>een </a:t>
            </a:r>
            <a:r>
              <a:rPr lang="nl-NL" dirty="0"/>
              <a:t>bijvoeglijk </a:t>
            </a:r>
            <a:r>
              <a:rPr lang="nl-NL" dirty="0" smtClean="0"/>
              <a:t>naamwoord is en ‘versterkt’</a:t>
            </a:r>
          </a:p>
          <a:p>
            <a:r>
              <a:rPr lang="nl-NL" b="0" dirty="0" smtClean="0"/>
              <a:t>boordevol, beresterk</a:t>
            </a:r>
            <a:endParaRPr lang="nl-NL" sz="788" b="0" dirty="0"/>
          </a:p>
          <a:p>
            <a:r>
              <a:rPr lang="nl-NL" b="0" dirty="0"/>
              <a:t> 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geen –en?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913" y="1772816"/>
            <a:ext cx="2619375" cy="1752600"/>
          </a:xfrm>
          <a:prstGeom prst="rect">
            <a:avLst/>
          </a:prstGeom>
        </p:spPr>
      </p:pic>
      <p:pic>
        <p:nvPicPr>
          <p:cNvPr id="1026" name="Picture 2" descr="http://www.xead.nl/resize/500-500/upload/c9ec1b941c43417b7c9909e727ae2513em9uMS5qcGc=.jpg">
            <a:hlinkClick r:id="rId3"/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2" r="20502"/>
          <a:stretch>
            <a:fillRect/>
          </a:stretch>
        </p:blipFill>
        <p:spPr bwMode="auto">
          <a:xfrm>
            <a:off x="6012160" y="3773914"/>
            <a:ext cx="152887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36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457200" y="1524318"/>
            <a:ext cx="4976100" cy="438895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Wanneer een –s?</a:t>
            </a:r>
          </a:p>
          <a:p>
            <a:r>
              <a:rPr lang="nl-NL" dirty="0"/>
              <a:t> </a:t>
            </a:r>
          </a:p>
          <a:p>
            <a:pPr lvl="0"/>
            <a:r>
              <a:rPr lang="nl-NL" b="0" dirty="0"/>
              <a:t>Als je in een </a:t>
            </a:r>
            <a:r>
              <a:rPr lang="nl-NL" dirty="0"/>
              <a:t>samenstelling een –s </a:t>
            </a:r>
            <a:r>
              <a:rPr lang="nl-NL" b="0" dirty="0"/>
              <a:t>hoort  dan </a:t>
            </a:r>
            <a:r>
              <a:rPr lang="nl-NL" dirty="0"/>
              <a:t>schrijf je die </a:t>
            </a:r>
            <a:r>
              <a:rPr lang="nl-NL" b="0" dirty="0"/>
              <a:t>ook! </a:t>
            </a:r>
            <a:endParaRPr lang="nl-NL" b="0" dirty="0" smtClean="0"/>
          </a:p>
          <a:p>
            <a:pPr lvl="0"/>
            <a:r>
              <a:rPr lang="nl-NL" dirty="0" smtClean="0"/>
              <a:t>Bijvoorbeeld:</a:t>
            </a:r>
          </a:p>
          <a:p>
            <a:pPr lvl="0"/>
            <a:r>
              <a:rPr lang="nl-NL" b="0" dirty="0" err="1" smtClean="0"/>
              <a:t>dorp+gek</a:t>
            </a:r>
            <a:r>
              <a:rPr lang="nl-NL" b="0" dirty="0" smtClean="0"/>
              <a:t>=……</a:t>
            </a:r>
          </a:p>
          <a:p>
            <a:pPr lvl="0"/>
            <a:endParaRPr lang="nl-NL" dirty="0"/>
          </a:p>
          <a:p>
            <a:pPr marL="13500" lvl="1" indent="0">
              <a:buNone/>
            </a:pPr>
            <a:r>
              <a:rPr lang="nl-NL" b="0" dirty="0"/>
              <a:t>Soms kun je het </a:t>
            </a:r>
            <a:r>
              <a:rPr lang="nl-NL" b="1" dirty="0"/>
              <a:t>niet horen</a:t>
            </a:r>
            <a:r>
              <a:rPr lang="nl-NL" b="0" dirty="0"/>
              <a:t>. Dit komt omdat </a:t>
            </a:r>
            <a:r>
              <a:rPr lang="nl-NL" b="1" dirty="0"/>
              <a:t>het </a:t>
            </a:r>
            <a:r>
              <a:rPr lang="nl-NL" b="1" dirty="0" smtClean="0"/>
              <a:t>tweede </a:t>
            </a:r>
            <a:r>
              <a:rPr lang="nl-NL" b="1" dirty="0"/>
              <a:t>deel </a:t>
            </a:r>
            <a:r>
              <a:rPr lang="nl-NL" b="0" dirty="0"/>
              <a:t>al met </a:t>
            </a:r>
            <a:r>
              <a:rPr lang="nl-NL" b="1" dirty="0"/>
              <a:t>een –s klank </a:t>
            </a:r>
            <a:r>
              <a:rPr lang="nl-NL" b="0" dirty="0"/>
              <a:t>begint. </a:t>
            </a:r>
            <a:endParaRPr lang="nl-NL" b="0" dirty="0" smtClean="0"/>
          </a:p>
          <a:p>
            <a:pPr marL="13500" lvl="1" indent="0">
              <a:buNone/>
            </a:pPr>
            <a:r>
              <a:rPr lang="nl-NL" dirty="0" smtClean="0"/>
              <a:t>Bijvoorbeeld:</a:t>
            </a:r>
            <a:endParaRPr lang="nl-NL" dirty="0"/>
          </a:p>
          <a:p>
            <a:r>
              <a:rPr lang="nl-NL" dirty="0" err="1"/>
              <a:t>Bruid+schat</a:t>
            </a:r>
            <a:r>
              <a:rPr lang="nl-NL" dirty="0"/>
              <a:t>=??</a:t>
            </a:r>
          </a:p>
          <a:p>
            <a:r>
              <a:rPr lang="nl-NL" dirty="0"/>
              <a:t> </a:t>
            </a:r>
          </a:p>
          <a:p>
            <a:pPr marL="13500" lvl="1" indent="0">
              <a:buNone/>
            </a:pPr>
            <a:r>
              <a:rPr lang="nl-NL" dirty="0"/>
              <a:t>Hoe los je dit op? </a:t>
            </a:r>
            <a:r>
              <a:rPr lang="nl-NL" b="1" dirty="0"/>
              <a:t>Vervang het tweede deel </a:t>
            </a:r>
            <a:r>
              <a:rPr lang="nl-NL" dirty="0"/>
              <a:t>door een woord dat niet met een –s klank begint en pas regel 1 weer toe.</a:t>
            </a:r>
          </a:p>
          <a:p>
            <a:r>
              <a:rPr lang="nl-NL" dirty="0"/>
              <a:t> </a:t>
            </a:r>
          </a:p>
          <a:p>
            <a:r>
              <a:rPr lang="nl-NL" dirty="0" err="1"/>
              <a:t>Bruid+feest+bruidSfeest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7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Tussenklank in samengestelde woorden: -s of –e(n)?</a:t>
            </a:r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56" y="2240869"/>
            <a:ext cx="941162" cy="14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85085"/>
            <a:ext cx="1261151" cy="134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6354198" y="3699030"/>
            <a:ext cx="324036" cy="3780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8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Bejaarde+huis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Maan+schijn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Bakker+zaak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Seconde+wijzer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Liefde+scene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Bruid+suite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8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769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Bejaarde+huis</a:t>
            </a:r>
            <a:r>
              <a:rPr lang="nl-NL" dirty="0" smtClean="0"/>
              <a:t>=</a:t>
            </a:r>
            <a:r>
              <a:rPr lang="nl-NL" dirty="0" err="1" smtClean="0"/>
              <a:t>bejaardENhuis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Maan+schijn</a:t>
            </a:r>
            <a:r>
              <a:rPr lang="nl-NL" dirty="0" smtClean="0"/>
              <a:t>=</a:t>
            </a:r>
            <a:r>
              <a:rPr lang="nl-NL" dirty="0" err="1" smtClean="0"/>
              <a:t>manEschijn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Bakker+zaak</a:t>
            </a:r>
            <a:r>
              <a:rPr lang="nl-NL" dirty="0" smtClean="0"/>
              <a:t>=bakkerszaak</a:t>
            </a:r>
          </a:p>
          <a:p>
            <a:endParaRPr lang="nl-NL" dirty="0" smtClean="0"/>
          </a:p>
          <a:p>
            <a:r>
              <a:rPr lang="nl-NL" dirty="0" err="1" smtClean="0"/>
              <a:t>Seconde+wijzer</a:t>
            </a:r>
            <a:r>
              <a:rPr lang="nl-NL" dirty="0" smtClean="0"/>
              <a:t>=</a:t>
            </a:r>
            <a:r>
              <a:rPr lang="nl-NL" dirty="0" err="1" smtClean="0"/>
              <a:t>secondEwijzer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Liefde+scene</a:t>
            </a:r>
            <a:r>
              <a:rPr lang="nl-NL" dirty="0" smtClean="0"/>
              <a:t>=</a:t>
            </a:r>
            <a:r>
              <a:rPr lang="nl-NL" dirty="0" err="1" smtClean="0"/>
              <a:t>liefdeSScene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Bruid+suite</a:t>
            </a:r>
            <a:r>
              <a:rPr lang="nl-NL" dirty="0" smtClean="0"/>
              <a:t>= </a:t>
            </a:r>
            <a:r>
              <a:rPr lang="nl-NL" dirty="0" err="1" smtClean="0"/>
              <a:t>BruidSSuite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>
                <a:solidFill>
                  <a:srgbClr val="D1282E"/>
                </a:solidFill>
              </a:rPr>
              <a:pPr/>
              <a:t>9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679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Macintosh PowerPoint</Application>
  <PresentationFormat>Diavoorstelling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HDOfficeLightV0</vt:lpstr>
      <vt:lpstr>Essentieel</vt:lpstr>
      <vt:lpstr>Spelling h4</vt:lpstr>
      <vt:lpstr>Wat ga je leren deze les</vt:lpstr>
      <vt:lpstr>Tussenklank in samengestelde woorden: -s of –e(n)?</vt:lpstr>
      <vt:lpstr>Tussenklank in samengestelde woorden: -s of –e(n)?</vt:lpstr>
      <vt:lpstr>Tussenklank in samengestelde woorden: -s of –e(n)?</vt:lpstr>
      <vt:lpstr>Wanneer geen –en?</vt:lpstr>
      <vt:lpstr>Tussenklank in samengestelde woorden: -s of –e(n)?</vt:lpstr>
      <vt:lpstr>Even oefenen!</vt:lpstr>
      <vt:lpstr>Even oefenen!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2015-03-06T13:30:10Z</dcterms:created>
  <dcterms:modified xsi:type="dcterms:W3CDTF">2016-03-22T12:47:00Z</dcterms:modified>
</cp:coreProperties>
</file>