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6" r:id="rId2"/>
    <p:sldId id="263" r:id="rId3"/>
    <p:sldId id="257" r:id="rId4"/>
    <p:sldId id="264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3"/>
            <p14:sldId id="257"/>
            <p14:sldId id="264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0661B-8B07-4668-BDC1-EDA6F1299579}" type="datetimeFigureOut">
              <a:rPr lang="nl-NL" smtClean="0"/>
              <a:t>30-10-15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ECEE6-36D2-45C9-8BED-9E772CFD7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283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CEE6-36D2-45C9-8BED-9E772CFD776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30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oktober 30,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oktober 30,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oktober 30,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Fictie 2.1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tijd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</a:t>
            </a:r>
            <a:r>
              <a:rPr lang="nl-NL" dirty="0" smtClean="0"/>
              <a:t> hebben we vorige les geleerd?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Op welke verschillende manieren </a:t>
            </a:r>
            <a:r>
              <a:rPr lang="nl-NL" dirty="0" smtClean="0"/>
              <a:t>kan een </a:t>
            </a:r>
            <a:r>
              <a:rPr lang="nl-NL" dirty="0" smtClean="0"/>
              <a:t>boek </a:t>
            </a:r>
            <a:r>
              <a:rPr lang="nl-NL" dirty="0" smtClean="0"/>
              <a:t> starten?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is </a:t>
            </a:r>
            <a:r>
              <a:rPr lang="nl-NL" dirty="0" smtClean="0"/>
              <a:t>een chronologische </a:t>
            </a:r>
            <a:r>
              <a:rPr lang="nl-NL" dirty="0" smtClean="0"/>
              <a:t>volgorde?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</a:t>
            </a:r>
            <a:r>
              <a:rPr lang="nl-NL" dirty="0" smtClean="0"/>
              <a:t>is een </a:t>
            </a:r>
            <a:r>
              <a:rPr lang="nl-NL" dirty="0" smtClean="0"/>
              <a:t>historische </a:t>
            </a:r>
            <a:r>
              <a:rPr lang="nl-NL" dirty="0" smtClean="0"/>
              <a:t>roman?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34307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Wat gaan we deze les doen?</a:t>
            </a:r>
            <a:br>
              <a:rPr lang="nl-NL" sz="2000" dirty="0"/>
            </a:br>
            <a:r>
              <a:rPr lang="nl-NL" sz="2000" dirty="0" smtClean="0"/>
              <a:t/>
            </a:r>
            <a:br>
              <a:rPr lang="nl-NL" sz="2000" dirty="0" smtClean="0"/>
            </a:br>
            <a:endParaRPr lang="nl-NL" sz="20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Antwoorden bespreken paragraaf fictie 2.1 </a:t>
            </a:r>
            <a:r>
              <a:rPr lang="nl-NL" dirty="0">
                <a:solidFill>
                  <a:srgbClr val="FF0000"/>
                </a:solidFill>
              </a:rPr>
              <a:t>(</a:t>
            </a:r>
            <a:r>
              <a:rPr lang="nl-NL">
                <a:solidFill>
                  <a:srgbClr val="FF0000"/>
                </a:solidFill>
              </a:rPr>
              <a:t>10m</a:t>
            </a:r>
            <a:r>
              <a:rPr lang="nl-NL" smtClean="0">
                <a:solidFill>
                  <a:srgbClr val="FF0000"/>
                </a:solidFill>
              </a:rPr>
              <a:t>)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nl-NL" dirty="0" smtClean="0"/>
              <a:t>Kiezen en uitvoeren van een fictieopdracht (h1 of h2)</a:t>
            </a:r>
            <a:r>
              <a:rPr lang="nl-NL" dirty="0" smtClean="0"/>
              <a:t> (40m). </a:t>
            </a:r>
          </a:p>
          <a:p>
            <a:pPr marL="457200" indent="-457200">
              <a:buAutoNum type="arabicPeriod"/>
            </a:pPr>
            <a:endParaRPr lang="nl-NL" dirty="0" smtClean="0"/>
          </a:p>
          <a:p>
            <a:pPr marL="457200" indent="-457200">
              <a:buAutoNum type="arabicPeriod"/>
            </a:pPr>
            <a:r>
              <a:rPr lang="nl-NL" dirty="0" smtClean="0"/>
              <a:t>lezen </a:t>
            </a:r>
            <a:r>
              <a:rPr lang="nl-NL" dirty="0"/>
              <a:t>van je boek/maken van je verslag (40m)</a:t>
            </a:r>
            <a:br>
              <a:rPr lang="nl-NL" dirty="0"/>
            </a:br>
            <a:endParaRPr lang="nl-NL" dirty="0"/>
          </a:p>
          <a:p>
            <a:pPr marL="457200" indent="-457200">
              <a:buAutoNum type="arabicPeriod"/>
            </a:pPr>
            <a:endParaRPr lang="nl-NL" dirty="0"/>
          </a:p>
          <a:p>
            <a:pPr marL="457200" indent="-457200">
              <a:buAutoNum type="arabicPeriod"/>
            </a:pPr>
            <a:r>
              <a:rPr lang="nl-NL" dirty="0" smtClean="0"/>
              <a:t> </a:t>
            </a:r>
            <a:r>
              <a:rPr lang="nl-NL" dirty="0" smtClean="0"/>
              <a:t>datum </a:t>
            </a:r>
            <a:r>
              <a:rPr lang="nl-NL" dirty="0"/>
              <a:t>eerste boek uit</a:t>
            </a:r>
            <a:r>
              <a:rPr lang="nl-NL" dirty="0" smtClean="0"/>
              <a:t>: 13 november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17533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Ieder verhaal speelt zich af in een bepaalde tijd.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Soms is dat heel precies en soms ook niet.</a:t>
            </a:r>
          </a:p>
          <a:p>
            <a:endParaRPr lang="nl-NL" dirty="0"/>
          </a:p>
          <a:p>
            <a:r>
              <a:rPr lang="nl-NL" dirty="0" smtClean="0"/>
              <a:t>Vaak is het niet direct duidelijk in welke tijd het zich afspeelt.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Door kleine aanwijzingen in het verhaal kun je daar wel wat over zeggen.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Pijl omlaag 3"/>
          <p:cNvSpPr/>
          <p:nvPr/>
        </p:nvSpPr>
        <p:spPr>
          <a:xfrm>
            <a:off x="1202267" y="2286000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 omlaag 4"/>
          <p:cNvSpPr/>
          <p:nvPr/>
        </p:nvSpPr>
        <p:spPr>
          <a:xfrm>
            <a:off x="1202267" y="4673601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733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068152" cy="4480560"/>
          </a:xfrm>
        </p:spPr>
        <p:txBody>
          <a:bodyPr>
            <a:norm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smtClean="0"/>
              <a:t>Het boek begint met de eerste gebeurtenis van het verhaal en vertelt vervolgens </a:t>
            </a:r>
            <a:r>
              <a:rPr lang="nl-NL" sz="2000" dirty="0" smtClean="0">
                <a:solidFill>
                  <a:srgbClr val="FF0000"/>
                </a:solidFill>
              </a:rPr>
              <a:t>chronologisch</a:t>
            </a:r>
            <a:r>
              <a:rPr lang="nl-NL" sz="2000" dirty="0" smtClean="0"/>
              <a:t> verder.</a:t>
            </a:r>
          </a:p>
          <a:p>
            <a:endParaRPr lang="nl-NL" sz="2000" dirty="0"/>
          </a:p>
          <a:p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smtClean="0"/>
              <a:t>Het begint in </a:t>
            </a:r>
            <a:r>
              <a:rPr lang="nl-NL" sz="2000" dirty="0" smtClean="0">
                <a:solidFill>
                  <a:srgbClr val="FF0000"/>
                </a:solidFill>
              </a:rPr>
              <a:t>het midden </a:t>
            </a:r>
            <a:r>
              <a:rPr lang="nl-NL" sz="2000" dirty="0" smtClean="0"/>
              <a:t>met een (spannende) gebeurtenis en pas later lees je wat eraan vooraf is gegaan: </a:t>
            </a:r>
            <a:r>
              <a:rPr lang="nl-NL" sz="2000" dirty="0" smtClean="0">
                <a:solidFill>
                  <a:srgbClr val="FF0000"/>
                </a:solidFill>
              </a:rPr>
              <a:t>de voorgeschiedenis met flashbacks</a:t>
            </a:r>
          </a:p>
          <a:p>
            <a:endParaRPr lang="nl-NL" sz="2000" dirty="0"/>
          </a:p>
          <a:p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smtClean="0"/>
              <a:t>Het boek begint aan </a:t>
            </a:r>
            <a:r>
              <a:rPr lang="nl-NL" sz="2000" u="sng" dirty="0" smtClean="0">
                <a:solidFill>
                  <a:srgbClr val="FF0000"/>
                </a:solidFill>
              </a:rPr>
              <a:t>het einde </a:t>
            </a:r>
            <a:r>
              <a:rPr lang="nl-NL" sz="2000" dirty="0" smtClean="0"/>
              <a:t>van het verhaal. De rest van het boek gaat over wat daarvoor is gebeurd. </a:t>
            </a:r>
            <a:endParaRPr lang="nl-NL" sz="20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Begin van een boek</a:t>
            </a:r>
            <a:endParaRPr lang="nl-NL" dirty="0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4919" y="2533983"/>
            <a:ext cx="3269181" cy="216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7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094339" cy="4480560"/>
          </a:xfrm>
        </p:spPr>
        <p:txBody>
          <a:bodyPr/>
          <a:lstStyle/>
          <a:p>
            <a:r>
              <a:rPr lang="nl-NL" dirty="0" smtClean="0"/>
              <a:t>Twee soorten verhaaleindes</a:t>
            </a:r>
          </a:p>
          <a:p>
            <a:endParaRPr lang="nl-NL" dirty="0"/>
          </a:p>
          <a:p>
            <a:r>
              <a:rPr lang="nl-NL" sz="1800" u="sng" dirty="0" smtClean="0"/>
              <a:t>Gelsloten:</a:t>
            </a:r>
            <a:r>
              <a:rPr lang="nl-NL" sz="1800" dirty="0"/>
              <a:t> </a:t>
            </a:r>
            <a:r>
              <a:rPr lang="nl-NL" sz="1800" b="0" dirty="0" smtClean="0"/>
              <a:t>het verhaalprobleem is aan het einde opgelost, het is duidelijk hoe het verhaal afloopt.</a:t>
            </a:r>
          </a:p>
          <a:p>
            <a:endParaRPr lang="nl-NL" sz="1800" u="sng" dirty="0" smtClean="0"/>
          </a:p>
          <a:p>
            <a:r>
              <a:rPr lang="nl-NL" sz="1800" u="sng" dirty="0" smtClean="0"/>
              <a:t>Open: </a:t>
            </a:r>
            <a:r>
              <a:rPr lang="nl-NL" sz="1800" b="0" dirty="0" smtClean="0"/>
              <a:t>Een aantal zaken blijven onopgelost, je moet/kunt zelf invullen hoe het afloopt.</a:t>
            </a:r>
            <a:endParaRPr lang="nl-NL" sz="2000" u="sng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 van een boek</a:t>
            </a:r>
            <a:endParaRPr lang="nl-NL" dirty="0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51539" y="2343888"/>
            <a:ext cx="2843323" cy="194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10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457200" y="1524318"/>
            <a:ext cx="5094339" cy="4480560"/>
          </a:xfrm>
        </p:spPr>
        <p:txBody>
          <a:bodyPr>
            <a:normAutofit/>
          </a:bodyPr>
          <a:lstStyle/>
          <a:p>
            <a:r>
              <a:rPr lang="nl-NL" dirty="0" smtClean="0"/>
              <a:t>Neem iets dat je beleefd/gedaan hebt in de vakantie in je hoofd en vertel dat aan je klasgenoot in:</a:t>
            </a:r>
          </a:p>
          <a:p>
            <a:endParaRPr lang="nl-NL" dirty="0" smtClean="0"/>
          </a:p>
          <a:p>
            <a:r>
              <a:rPr lang="nl-NL" dirty="0" smtClean="0"/>
              <a:t>Ab </a:t>
            </a:r>
            <a:r>
              <a:rPr lang="nl-NL" dirty="0" err="1" smtClean="0"/>
              <a:t>ovo</a:t>
            </a:r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óf</a:t>
            </a:r>
          </a:p>
          <a:p>
            <a:r>
              <a:rPr lang="nl-NL" dirty="0" smtClean="0"/>
              <a:t>In Media </a:t>
            </a:r>
            <a:r>
              <a:rPr lang="nl-NL" dirty="0" err="1" smtClean="0"/>
              <a:t>res</a:t>
            </a:r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óf</a:t>
            </a:r>
          </a:p>
          <a:p>
            <a:r>
              <a:rPr lang="nl-NL" dirty="0" smtClean="0"/>
              <a:t>Post rem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tweetallen (10m)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1755" y="2431869"/>
            <a:ext cx="3191708" cy="231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5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9" b="5247"/>
          <a:stretch/>
        </p:blipFill>
        <p:spPr>
          <a:xfrm>
            <a:off x="3575050" y="824924"/>
            <a:ext cx="5111750" cy="5342366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Maken opdrachten fictie 2.1 1 </a:t>
            </a:r>
            <a:r>
              <a:rPr lang="nl-NL" dirty="0" err="1" smtClean="0"/>
              <a:t>tm</a:t>
            </a:r>
            <a:r>
              <a:rPr lang="nl-NL" dirty="0"/>
              <a:t> </a:t>
            </a:r>
            <a:r>
              <a:rPr lang="nl-NL" dirty="0" smtClean="0"/>
              <a:t>4</a:t>
            </a:r>
          </a:p>
          <a:p>
            <a:endParaRPr lang="nl-NL" dirty="0"/>
          </a:p>
          <a:p>
            <a:r>
              <a:rPr lang="nl-NL" smtClean="0"/>
              <a:t>DENK AAN JE LEESBOEK MORGEN!!!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36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125</TotalTime>
  <Words>288</Words>
  <Application>Microsoft Macintosh PowerPoint</Application>
  <PresentationFormat>Diavoorstelling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Essentieel</vt:lpstr>
      <vt:lpstr>Fictie 2.1</vt:lpstr>
      <vt:lpstr>Wat  hebben we vorige les geleerd?</vt:lpstr>
      <vt:lpstr>Wat gaan we deze les doen?  </vt:lpstr>
      <vt:lpstr>Tijd</vt:lpstr>
      <vt:lpstr>Begin van een boek</vt:lpstr>
      <vt:lpstr>Einde van een boek</vt:lpstr>
      <vt:lpstr>IN tweetallen (10m)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VNRE Vrancken</cp:lastModifiedBy>
  <cp:revision>21</cp:revision>
  <dcterms:created xsi:type="dcterms:W3CDTF">2015-08-26T11:58:10Z</dcterms:created>
  <dcterms:modified xsi:type="dcterms:W3CDTF">2015-10-30T07:59:53Z</dcterms:modified>
</cp:coreProperties>
</file>