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63" r:id="rId3"/>
    <p:sldId id="257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3"/>
            <p14:sldId id="257"/>
            <p14:sldId id="264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661B-8B07-4668-BDC1-EDA6F1299579}" type="datetimeFigureOut">
              <a:rPr lang="nl-NL" smtClean="0"/>
              <a:t>29-10-15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ECEE6-36D2-45C9-8BED-9E772CFD77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283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ECEE6-36D2-45C9-8BED-9E772CFD776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30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oktober 29,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oktober 29,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oktober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oktober 29,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Fictie 2.1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tijd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Op welke verschillende manieren een boek kan starten.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een chronologische volgorde is.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een historische roman is.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34307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Wat gaan we deze les doen?</a:t>
            </a:r>
            <a:br>
              <a:rPr lang="nl-NL" sz="2000" dirty="0"/>
            </a:br>
            <a:r>
              <a:rPr lang="nl-NL" sz="2000" dirty="0" smtClean="0"/>
              <a:t/>
            </a:r>
            <a:br>
              <a:rPr lang="nl-NL" sz="2000" dirty="0" smtClean="0"/>
            </a:br>
            <a:endParaRPr lang="nl-NL" sz="20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smtClean="0">
                <a:solidFill>
                  <a:srgbClr val="FF0000"/>
                </a:solidFill>
              </a:rPr>
              <a:t>Start </a:t>
            </a:r>
            <a:r>
              <a:rPr lang="nl-NL" dirty="0">
                <a:solidFill>
                  <a:srgbClr val="FF0000"/>
                </a:solidFill>
              </a:rPr>
              <a:t>met het lezen van tekst 1 (</a:t>
            </a:r>
            <a:r>
              <a:rPr lang="nl-NL" dirty="0" err="1">
                <a:solidFill>
                  <a:srgbClr val="FF0000"/>
                </a:solidFill>
              </a:rPr>
              <a:t>blz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61/62)</a:t>
            </a:r>
            <a:r>
              <a:rPr lang="nl-NL" dirty="0" smtClean="0">
                <a:solidFill>
                  <a:srgbClr val="FF0000"/>
                </a:solidFill>
              </a:rPr>
              <a:t>)  </a:t>
            </a:r>
            <a:r>
              <a:rPr lang="nl-NL" dirty="0">
                <a:solidFill>
                  <a:srgbClr val="FF0000"/>
                </a:solidFill>
              </a:rPr>
              <a:t>(10m)</a:t>
            </a:r>
            <a:br>
              <a:rPr lang="nl-NL" dirty="0">
                <a:solidFill>
                  <a:srgbClr val="FF0000"/>
                </a:solidFill>
              </a:rPr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2. Stukje </a:t>
            </a:r>
            <a:r>
              <a:rPr lang="nl-NL" dirty="0" smtClean="0"/>
              <a:t>theorie </a:t>
            </a:r>
            <a:r>
              <a:rPr lang="nl-NL" dirty="0"/>
              <a:t>(5m)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4. maken </a:t>
            </a:r>
            <a:r>
              <a:rPr lang="nl-NL" dirty="0"/>
              <a:t>van de opdrachten 1 t/m </a:t>
            </a:r>
            <a:r>
              <a:rPr lang="nl-NL" dirty="0"/>
              <a:t>4</a:t>
            </a:r>
            <a:r>
              <a:rPr lang="nl-NL" dirty="0" smtClean="0"/>
              <a:t> </a:t>
            </a:r>
            <a:r>
              <a:rPr lang="nl-NL" dirty="0"/>
              <a:t>(45m)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5. lezen </a:t>
            </a:r>
            <a:r>
              <a:rPr lang="nl-NL" dirty="0"/>
              <a:t>van je boek/maken van je verslag (40m)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6. datum </a:t>
            </a:r>
            <a:r>
              <a:rPr lang="nl-NL" dirty="0"/>
              <a:t>eerste boek uit</a:t>
            </a:r>
            <a:r>
              <a:rPr lang="nl-NL" dirty="0" smtClean="0"/>
              <a:t>: 13 november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1753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Ieder verhaal speelt zich af in een bepaalde tijd.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Soms is dat heel precies en soms ook niet.</a:t>
            </a:r>
          </a:p>
          <a:p>
            <a:endParaRPr lang="nl-NL" dirty="0"/>
          </a:p>
          <a:p>
            <a:r>
              <a:rPr lang="nl-NL" dirty="0" smtClean="0"/>
              <a:t>Vaak is het niet direct duidelijk in welke tijd het zich afspeelt.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Door kleine aanwijzingen in het verhaal kun je daar wel wat over zeggen.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Pijl omlaag 3"/>
          <p:cNvSpPr/>
          <p:nvPr/>
        </p:nvSpPr>
        <p:spPr>
          <a:xfrm>
            <a:off x="1202267" y="2286000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 omlaag 4"/>
          <p:cNvSpPr/>
          <p:nvPr/>
        </p:nvSpPr>
        <p:spPr>
          <a:xfrm>
            <a:off x="1202267" y="4673601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473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068152" cy="4480560"/>
          </a:xfrm>
        </p:spPr>
        <p:txBody>
          <a:bodyPr>
            <a:normAutofit/>
          </a:bodyPr>
          <a:lstStyle/>
          <a:p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smtClean="0"/>
              <a:t>Het boek begint met de eerste gebeurtenis van het verhaal en vertelt vervolgens </a:t>
            </a:r>
            <a:r>
              <a:rPr lang="nl-NL" sz="2000" dirty="0" smtClean="0">
                <a:solidFill>
                  <a:srgbClr val="FF0000"/>
                </a:solidFill>
              </a:rPr>
              <a:t>chronologisch</a:t>
            </a:r>
            <a:r>
              <a:rPr lang="nl-NL" sz="2000" dirty="0" smtClean="0"/>
              <a:t> verder.</a:t>
            </a:r>
          </a:p>
          <a:p>
            <a:endParaRPr lang="nl-NL" sz="2000" dirty="0"/>
          </a:p>
          <a:p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smtClean="0"/>
              <a:t>Het begint </a:t>
            </a:r>
            <a:r>
              <a:rPr lang="nl-NL" sz="2000" dirty="0" smtClean="0"/>
              <a:t>in </a:t>
            </a:r>
            <a:r>
              <a:rPr lang="nl-NL" sz="2000" dirty="0" smtClean="0">
                <a:solidFill>
                  <a:srgbClr val="FF0000"/>
                </a:solidFill>
              </a:rPr>
              <a:t>het midde</a:t>
            </a:r>
            <a:r>
              <a:rPr lang="nl-NL" sz="2000" dirty="0" smtClean="0">
                <a:solidFill>
                  <a:srgbClr val="FF0000"/>
                </a:solidFill>
              </a:rPr>
              <a:t>n </a:t>
            </a:r>
            <a:r>
              <a:rPr lang="nl-NL" sz="2000" dirty="0" smtClean="0"/>
              <a:t>met </a:t>
            </a:r>
            <a:r>
              <a:rPr lang="nl-NL" sz="2000" dirty="0" smtClean="0"/>
              <a:t>een (spannende) gebeurtenis en pas later lees je wat eraan vooraf is gegaan: </a:t>
            </a:r>
            <a:r>
              <a:rPr lang="nl-NL" sz="2000" dirty="0" smtClean="0">
                <a:solidFill>
                  <a:srgbClr val="FF0000"/>
                </a:solidFill>
              </a:rPr>
              <a:t>de </a:t>
            </a:r>
            <a:r>
              <a:rPr lang="nl-NL" sz="2000" dirty="0" smtClean="0">
                <a:solidFill>
                  <a:srgbClr val="FF0000"/>
                </a:solidFill>
              </a:rPr>
              <a:t>voorgeschiedenis met flashbacks</a:t>
            </a:r>
            <a:endParaRPr lang="nl-NL" sz="2000" dirty="0" smtClean="0">
              <a:solidFill>
                <a:srgbClr val="FF0000"/>
              </a:solidFill>
            </a:endParaRPr>
          </a:p>
          <a:p>
            <a:endParaRPr lang="nl-NL" sz="2000" dirty="0"/>
          </a:p>
          <a:p>
            <a:r>
              <a:rPr lang="nl-NL" sz="2000" dirty="0" smtClean="0">
                <a:solidFill>
                  <a:srgbClr val="FF0000"/>
                </a:solidFill>
              </a:rPr>
              <a:t> </a:t>
            </a:r>
            <a:r>
              <a:rPr lang="nl-NL" sz="2000" dirty="0" smtClean="0"/>
              <a:t>Het boek begint aan </a:t>
            </a:r>
            <a:r>
              <a:rPr lang="nl-NL" sz="2000" u="sng" dirty="0" smtClean="0">
                <a:solidFill>
                  <a:srgbClr val="FF0000"/>
                </a:solidFill>
              </a:rPr>
              <a:t>het einde </a:t>
            </a:r>
            <a:r>
              <a:rPr lang="nl-NL" sz="2000" dirty="0" smtClean="0"/>
              <a:t>van het verhaal. De rest van het boek gaat over wat daarvoor is gebeurd. </a:t>
            </a:r>
            <a:endParaRPr lang="nl-NL" sz="20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 van een boek</a:t>
            </a:r>
            <a:endParaRPr lang="nl-NL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919" y="2533983"/>
            <a:ext cx="3269181" cy="216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094339" cy="4480560"/>
          </a:xfrm>
        </p:spPr>
        <p:txBody>
          <a:bodyPr/>
          <a:lstStyle/>
          <a:p>
            <a:r>
              <a:rPr lang="nl-NL" dirty="0" smtClean="0"/>
              <a:t>Twee soorten verhaaleindes</a:t>
            </a:r>
          </a:p>
          <a:p>
            <a:endParaRPr lang="nl-NL" dirty="0"/>
          </a:p>
          <a:p>
            <a:r>
              <a:rPr lang="nl-NL" sz="1800" u="sng" dirty="0" smtClean="0"/>
              <a:t>Gelsloten:</a:t>
            </a:r>
            <a:r>
              <a:rPr lang="nl-NL" sz="1800" dirty="0"/>
              <a:t> </a:t>
            </a:r>
            <a:r>
              <a:rPr lang="nl-NL" sz="1800" b="0" dirty="0" smtClean="0"/>
              <a:t>het verhaalprobleem is aan het einde opgelost, het is duidelijk hoe het verhaal afloopt.</a:t>
            </a:r>
          </a:p>
          <a:p>
            <a:endParaRPr lang="nl-NL" sz="1800" u="sng" dirty="0" smtClean="0"/>
          </a:p>
          <a:p>
            <a:r>
              <a:rPr lang="nl-NL" sz="1800" u="sng" dirty="0" smtClean="0"/>
              <a:t>Open: </a:t>
            </a:r>
            <a:r>
              <a:rPr lang="nl-NL" sz="1800" b="0" dirty="0" smtClean="0"/>
              <a:t>Een aantal zaken blijven onopgelost, je moet/kunt zelf invullen hoe het afloopt.</a:t>
            </a:r>
            <a:endParaRPr lang="nl-NL" sz="2000" u="sng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Einde van een boek</a:t>
            </a:r>
            <a:endParaRPr lang="nl-NL" dirty="0"/>
          </a:p>
        </p:txBody>
      </p:sp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51539" y="2343888"/>
            <a:ext cx="2843323" cy="194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10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57200" y="1524318"/>
            <a:ext cx="5094339" cy="4480560"/>
          </a:xfrm>
        </p:spPr>
        <p:txBody>
          <a:bodyPr>
            <a:normAutofit/>
          </a:bodyPr>
          <a:lstStyle/>
          <a:p>
            <a:r>
              <a:rPr lang="nl-NL" dirty="0" smtClean="0"/>
              <a:t>Neem iets dat je beleefd/gedaan hebt in de vakantie in je hoofd en vertel dat aan je klasgenoot in:</a:t>
            </a:r>
          </a:p>
          <a:p>
            <a:endParaRPr lang="nl-NL" dirty="0" smtClean="0"/>
          </a:p>
          <a:p>
            <a:r>
              <a:rPr lang="nl-NL" dirty="0" smtClean="0"/>
              <a:t>Ab </a:t>
            </a:r>
            <a:r>
              <a:rPr lang="nl-NL" dirty="0" err="1" smtClean="0"/>
              <a:t>ovo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óf</a:t>
            </a:r>
          </a:p>
          <a:p>
            <a:r>
              <a:rPr lang="nl-NL" dirty="0" smtClean="0"/>
              <a:t>In Media </a:t>
            </a:r>
            <a:r>
              <a:rPr lang="nl-NL" dirty="0" err="1" smtClean="0"/>
              <a:t>res</a:t>
            </a:r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óf</a:t>
            </a:r>
          </a:p>
          <a:p>
            <a:r>
              <a:rPr lang="nl-NL" dirty="0" smtClean="0"/>
              <a:t>Post rem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tweetallen (10m)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755" y="2431869"/>
            <a:ext cx="3191708" cy="231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55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82492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fictie 2.1 1 </a:t>
            </a:r>
            <a:r>
              <a:rPr lang="nl-NL" dirty="0" err="1" smtClean="0"/>
              <a:t>tm</a:t>
            </a:r>
            <a:r>
              <a:rPr lang="nl-NL" dirty="0"/>
              <a:t> </a:t>
            </a:r>
            <a:r>
              <a:rPr lang="nl-NL" dirty="0" smtClean="0"/>
              <a:t>4</a:t>
            </a:r>
            <a:endParaRPr lang="nl-NL" dirty="0" smtClean="0"/>
          </a:p>
          <a:p>
            <a:endParaRPr lang="nl-NL" dirty="0"/>
          </a:p>
          <a:p>
            <a:r>
              <a:rPr lang="nl-NL" smtClean="0"/>
              <a:t>DENK AAN JE LEESBOEK MORGEN!!!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116</TotalTime>
  <Words>272</Words>
  <Application>Microsoft Macintosh PowerPoint</Application>
  <PresentationFormat>Diavoorstelling (4:3)</PresentationFormat>
  <Paragraphs>45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Fictie 2.1</vt:lpstr>
      <vt:lpstr>Wat gaan we deze les leren?</vt:lpstr>
      <vt:lpstr>Wat gaan we deze les doen?  </vt:lpstr>
      <vt:lpstr>Tijd</vt:lpstr>
      <vt:lpstr>Begin van een boek</vt:lpstr>
      <vt:lpstr>Einde van een boek</vt:lpstr>
      <vt:lpstr>IN tweetallen (10m)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VNRE Vrancken</cp:lastModifiedBy>
  <cp:revision>19</cp:revision>
  <dcterms:created xsi:type="dcterms:W3CDTF">2015-08-26T11:58:10Z</dcterms:created>
  <dcterms:modified xsi:type="dcterms:W3CDTF">2015-10-29T10:13:03Z</dcterms:modified>
</cp:coreProperties>
</file>