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BDBE-5D6E-45F7-AECF-0B2A8568FC7B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56F8D3-7DBE-4B4A-96EE-28C55CA0ACC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BDBE-5D6E-45F7-AECF-0B2A8568FC7B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F8D3-7DBE-4B4A-96EE-28C55CA0ACC9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56F8D3-7DBE-4B4A-96EE-28C55CA0ACC9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BDBE-5D6E-45F7-AECF-0B2A8568FC7B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BDBE-5D6E-45F7-AECF-0B2A8568FC7B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56F8D3-7DBE-4B4A-96EE-28C55CA0ACC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BDBE-5D6E-45F7-AECF-0B2A8568FC7B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56F8D3-7DBE-4B4A-96EE-28C55CA0ACC9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91BDBE-5D6E-45F7-AECF-0B2A8568FC7B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F8D3-7DBE-4B4A-96EE-28C55CA0ACC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BDBE-5D6E-45F7-AECF-0B2A8568FC7B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56F8D3-7DBE-4B4A-96EE-28C55CA0ACC9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BDBE-5D6E-45F7-AECF-0B2A8568FC7B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56F8D3-7DBE-4B4A-96EE-28C55CA0AC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BDBE-5D6E-45F7-AECF-0B2A8568FC7B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56F8D3-7DBE-4B4A-96EE-28C55CA0AC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56F8D3-7DBE-4B4A-96EE-28C55CA0ACC9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BDBE-5D6E-45F7-AECF-0B2A8568FC7B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56F8D3-7DBE-4B4A-96EE-28C55CA0ACC9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91BDBE-5D6E-45F7-AECF-0B2A8568FC7B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91BDBE-5D6E-45F7-AECF-0B2A8568FC7B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56F8D3-7DBE-4B4A-96EE-28C55CA0ACC9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nl/imgres?um=1&amp;hl=nl&amp;biw=791&amp;bih=411&amp;tbm=isch&amp;tbnid=-iapLWZP71bbEM:&amp;imgrefurl=http://www.socsci.ru.nl/aw/Medialandschap/Nieuwsbericht.html&amp;docid=IxBvTPFSRbv5tM&amp;imgurl=http://www.socsci.ru.nl/aw/Medialandschap/Aanslagrisico.jpg&amp;w=954&amp;h=1546&amp;ei=Z-N0UbTdEea_0QXdz4HYCQ&amp;zoom=1&amp;iact=hc&amp;vpx=273&amp;vpy=-9&amp;dur=663&amp;hovh=286&amp;hovw=176&amp;tx=92&amp;ty=204&amp;page=1&amp;tbnh=140&amp;tbnw=81&amp;start=0&amp;ndsp=10&amp;ved=1t:429,r:2,s:0,i:10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nl/imgres?um=1&amp;hl=nl&amp;biw=791&amp;bih=411&amp;tbm=isch&amp;tbnid=J1NXLXrD-lnx5M:&amp;imgrefurl=http://www.pharmasite.eu/Customers/Nl/nieuw/wartner_voet.htm&amp;docid=ffPd7mAZgK1BqM&amp;imgurl=http://www.pharmasite.eu/Customers/Nl/images/wartnervoet02.jpg&amp;w=600&amp;h=342&amp;ei=L-N0UZj9LobL0AXHpIHoCw&amp;zoom=1&amp;iact=rc&amp;dur=1&amp;page=1&amp;tbnh=149&amp;tbnw=280&amp;start=0&amp;ndsp=10&amp;ved=1t:429,r:6,s:0,i:115&amp;tx=91&amp;ty=7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imgres?um=1&amp;hl=nl&amp;biw=791&amp;bih=411&amp;tbm=isch&amp;tbnid=7jNm1ddYL9xxYM:&amp;imgrefurl=http://www.energievergelijken.eu/klachten-over-reclame-van-nederlandse-energie-maatschappij/&amp;docid=8dblnnMskgj0bM&amp;imgurl=http://www.creatie.nl/images/83770_86303&amp;w=842&amp;h=600&amp;ei=vuN0UdHPKYLK0AW4vYH4Ag&amp;zoom=1&amp;iact=hc&amp;vpx=2&amp;vpy=35&amp;dur=1451&amp;hovh=189&amp;hovw=266&amp;tx=91&amp;ty=82&amp;page=2&amp;tbnh=138&amp;tbnw=194&amp;start=5&amp;ndsp=15&amp;ved=1t:429,r:5,s:0,i:16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Tekstsoort en tekstdoel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702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Tekstdoel: </a:t>
            </a:r>
            <a:r>
              <a:rPr lang="nl-NL" dirty="0">
                <a:solidFill>
                  <a:srgbClr val="FF0000"/>
                </a:solidFill>
              </a:rPr>
              <a:t>W</a:t>
            </a:r>
            <a:r>
              <a:rPr lang="nl-NL" dirty="0" smtClean="0">
                <a:solidFill>
                  <a:srgbClr val="FF0000"/>
                </a:solidFill>
              </a:rPr>
              <a:t>at</a:t>
            </a:r>
            <a:r>
              <a:rPr lang="nl-NL" dirty="0" smtClean="0"/>
              <a:t> wil de schrijver bereiken met zijn tekst?</a:t>
            </a:r>
          </a:p>
          <a:p>
            <a:r>
              <a:rPr lang="nl-NL" dirty="0" smtClean="0"/>
              <a:t>Tekstsoort: </a:t>
            </a:r>
            <a:r>
              <a:rPr lang="nl-NL" dirty="0" smtClean="0">
                <a:solidFill>
                  <a:srgbClr val="FF0000"/>
                </a:solidFill>
              </a:rPr>
              <a:t>Hoe</a:t>
            </a:r>
            <a:r>
              <a:rPr lang="nl-NL" dirty="0" smtClean="0"/>
              <a:t> ziet de tekst eruit?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Er zijn vier verschillende doelen die een schrijver kan hebben wanneer hij een tekst schrijft: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b="1" dirty="0" smtClean="0"/>
              <a:t>Amuseren: </a:t>
            </a:r>
            <a:r>
              <a:rPr lang="nl-NL" dirty="0" smtClean="0"/>
              <a:t>roman, strip, kort verhaal, mop, </a:t>
            </a:r>
            <a:r>
              <a:rPr lang="nl-NL" dirty="0"/>
              <a:t>verschillende </a:t>
            </a:r>
            <a:r>
              <a:rPr lang="nl-NL" dirty="0" smtClean="0"/>
              <a:t>columns</a:t>
            </a:r>
          </a:p>
          <a:p>
            <a:pPr marL="457200" indent="-457200">
              <a:buFont typeface="+mj-lt"/>
              <a:buAutoNum type="arabicPeriod"/>
            </a:pPr>
            <a:r>
              <a:rPr lang="nl-NL" b="1" dirty="0" smtClean="0"/>
              <a:t>Informeren: </a:t>
            </a:r>
            <a:r>
              <a:rPr lang="nl-NL" dirty="0" smtClean="0"/>
              <a:t>gebruiksaanwijzing, instructie, studieboek, folder, recept, nieuwsbericht, verslag, verschillende kaartjes.</a:t>
            </a:r>
          </a:p>
          <a:p>
            <a:pPr marL="457200" indent="-457200">
              <a:buFont typeface="+mj-lt"/>
              <a:buAutoNum type="arabicPeriod"/>
            </a:pPr>
            <a:r>
              <a:rPr lang="nl-NL" b="1" dirty="0" smtClean="0"/>
              <a:t>Overtuigen: </a:t>
            </a:r>
            <a:r>
              <a:rPr lang="nl-NL" dirty="0" smtClean="0"/>
              <a:t>ingezonden brief, verschillende columns</a:t>
            </a:r>
          </a:p>
          <a:p>
            <a:pPr marL="457200" indent="-457200">
              <a:buFont typeface="+mj-lt"/>
              <a:buAutoNum type="arabicPeriod"/>
            </a:pPr>
            <a:r>
              <a:rPr lang="nl-NL" b="1" dirty="0" smtClean="0"/>
              <a:t>Overhalen: </a:t>
            </a:r>
            <a:r>
              <a:rPr lang="nl-NL" dirty="0" smtClean="0"/>
              <a:t>reclamefolder, advertentie, uitnodiging, affiche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29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Welke tekstsoorten en -doelen zie je?</a:t>
            </a:r>
            <a:endParaRPr lang="nl-NL" dirty="0"/>
          </a:p>
        </p:txBody>
      </p:sp>
      <p:pic>
        <p:nvPicPr>
          <p:cNvPr id="4" name="il_fi" descr="http://www.hoyboys.net/PHIL_AND_RIZZO_HOYBOYS_op_771x363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56" y="2084387"/>
            <a:ext cx="7343775" cy="3457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75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Welke tekstsoorten en -doelen zie je?</a:t>
            </a:r>
            <a:endParaRPr lang="nl-NL" dirty="0"/>
          </a:p>
        </p:txBody>
      </p:sp>
      <p:pic>
        <p:nvPicPr>
          <p:cNvPr id="5" name="rg_hi" descr="https://encrypted-tbn1.gstatic.com/images?q=tbn:ANd9GcRLbcfC0QlhPV2r0U9E4nC0-6uLZrnpGEUWQippkKbX1DF8wIi6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4824536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528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Welke tekstsoorten en -doelen zie je?</a:t>
            </a:r>
            <a:endParaRPr lang="nl-NL" dirty="0"/>
          </a:p>
        </p:txBody>
      </p:sp>
      <p:pic>
        <p:nvPicPr>
          <p:cNvPr id="5" name="Tijdelijke aanduiding voor inhoud 4" descr="https://encrypted-tbn3.gstatic.com/images?q=tbn:ANd9GcRHlbnj95iZTwEReJ_lpx1yHnembCkjLT77Hd-fXJIQFG181rF5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704856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09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Welke tekstsoorten en -doelen zie je?</a:t>
            </a:r>
            <a:endParaRPr lang="nl-NL" dirty="0"/>
          </a:p>
        </p:txBody>
      </p:sp>
      <p:pic>
        <p:nvPicPr>
          <p:cNvPr id="6" name="rg_hi" descr="https://encrypted-tbn2.gstatic.com/images?q=tbn:ANd9GcQV0ni96MReJ7TrTXmnd2fhIpedeqzK4IP66enDFBHqs4QRR74tx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552728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81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118</Words>
  <Application>Microsoft Office PowerPoint</Application>
  <PresentationFormat>Diavoorstelling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Civiel</vt:lpstr>
      <vt:lpstr>Tekstsoort en tekstdoel</vt:lpstr>
      <vt:lpstr>PowerPoint-presentatie</vt:lpstr>
      <vt:lpstr>Welke tekstsoorten en -doelen zie je?</vt:lpstr>
      <vt:lpstr>Welke tekstsoorten en -doelen zie je?</vt:lpstr>
      <vt:lpstr>Welke tekstsoorten en -doelen zie je?</vt:lpstr>
      <vt:lpstr>Welke tekstsoorten en -doelen zie je?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Tekstsoort en tekstdoel</dc:title>
  <dc:creator>Vrancken, Remco</dc:creator>
  <cp:lastModifiedBy>Vrancken, Remco</cp:lastModifiedBy>
  <cp:revision>4</cp:revision>
  <dcterms:created xsi:type="dcterms:W3CDTF">2014-05-12T07:42:20Z</dcterms:created>
  <dcterms:modified xsi:type="dcterms:W3CDTF">2015-06-01T10:49:33Z</dcterms:modified>
</cp:coreProperties>
</file>