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58" r:id="rId4"/>
    <p:sldId id="260" r:id="rId5"/>
    <p:sldId id="263" r:id="rId6"/>
    <p:sldId id="264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2844" y="-10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D250-6499-4A2F-A6E1-BA7290C42AAB}" type="datetimeFigureOut">
              <a:rPr lang="nl-NL" smtClean="0"/>
              <a:t>9-9-2016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A7F15B-EF4B-4AB7-A020-679FAFB9C6AD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D250-6499-4A2F-A6E1-BA7290C42AAB}" type="datetimeFigureOut">
              <a:rPr lang="nl-NL" smtClean="0"/>
              <a:t>9-9-2016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7F15B-EF4B-4AB7-A020-679FAFB9C6AD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4A7F15B-EF4B-4AB7-A020-679FAFB9C6AD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D250-6499-4A2F-A6E1-BA7290C42AAB}" type="datetimeFigureOut">
              <a:rPr lang="nl-NL" smtClean="0"/>
              <a:t>9-9-2016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D250-6499-4A2F-A6E1-BA7290C42AAB}" type="datetimeFigureOut">
              <a:rPr lang="nl-NL" smtClean="0"/>
              <a:t>9-9-2016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4A7F15B-EF4B-4AB7-A020-679FAFB9C6AD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D250-6499-4A2F-A6E1-BA7290C42AAB}" type="datetimeFigureOut">
              <a:rPr lang="nl-NL" smtClean="0"/>
              <a:t>9-9-2016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A7F15B-EF4B-4AB7-A020-679FAFB9C6AD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CD2D250-6499-4A2F-A6E1-BA7290C42AAB}" type="datetimeFigureOut">
              <a:rPr lang="nl-NL" smtClean="0"/>
              <a:t>9-9-2016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7F15B-EF4B-4AB7-A020-679FAFB9C6AD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D250-6499-4A2F-A6E1-BA7290C42AAB}" type="datetimeFigureOut">
              <a:rPr lang="nl-NL" smtClean="0"/>
              <a:t>9-9-2016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4A7F15B-EF4B-4AB7-A020-679FAFB9C6AD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D250-6499-4A2F-A6E1-BA7290C42AAB}" type="datetimeFigureOut">
              <a:rPr lang="nl-NL" smtClean="0"/>
              <a:t>9-9-2016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4A7F15B-EF4B-4AB7-A020-679FAFB9C6A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D250-6499-4A2F-A6E1-BA7290C42AAB}" type="datetimeFigureOut">
              <a:rPr lang="nl-NL" smtClean="0"/>
              <a:t>9-9-2016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A7F15B-EF4B-4AB7-A020-679FAFB9C6A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A7F15B-EF4B-4AB7-A020-679FAFB9C6AD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D250-6499-4A2F-A6E1-BA7290C42AAB}" type="datetimeFigureOut">
              <a:rPr lang="nl-NL" smtClean="0"/>
              <a:t>9-9-2016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4A7F15B-EF4B-4AB7-A020-679FAFB9C6AD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CD2D250-6499-4A2F-A6E1-BA7290C42AAB}" type="datetimeFigureOut">
              <a:rPr lang="nl-NL" smtClean="0"/>
              <a:t>9-9-2016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CD2D250-6499-4A2F-A6E1-BA7290C42AAB}" type="datetimeFigureOut">
              <a:rPr lang="nl-NL" smtClean="0"/>
              <a:t>9-9-2016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A7F15B-EF4B-4AB7-A020-679FAFB9C6AD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Een manier om de betekenis van onbekende woorden in een tekst te vinden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Woordraadstrategieën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86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Nieuwe 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Je kent al veel woorden en je zult hier nog meer woorden leren.</a:t>
            </a:r>
          </a:p>
          <a:p>
            <a:r>
              <a:rPr lang="nl-NL" dirty="0" smtClean="0"/>
              <a:t>Soms kom je nieuwe woorden tegen. Meestal geen probleem, de betekenis kan duidelijk worden door: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b="1" dirty="0"/>
              <a:t>Synoniemen</a:t>
            </a:r>
          </a:p>
          <a:p>
            <a:pPr marL="0" indent="0">
              <a:buNone/>
            </a:pPr>
            <a:r>
              <a:rPr lang="nl-NL" b="1" dirty="0"/>
              <a:t>‘Een woord met dezelfde betekenis’ </a:t>
            </a:r>
          </a:p>
          <a:p>
            <a:pPr marL="0" indent="0">
              <a:buNone/>
            </a:pPr>
            <a:r>
              <a:rPr lang="nl-NL" b="1" dirty="0"/>
              <a:t>vriend&gt;maat praten&gt;spreken boos&gt;kwaad</a:t>
            </a:r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36464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Zo vind je de betekenis van een nieuw woord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Ga op zoek in de tekst naar een </a:t>
            </a:r>
            <a:r>
              <a:rPr lang="nl-NL" b="1" dirty="0" smtClean="0"/>
              <a:t>synoniem</a:t>
            </a:r>
            <a:r>
              <a:rPr lang="nl-NL" dirty="0" smtClean="0"/>
              <a:t>/omschrijving/definitie/tegenstelling/voorbeeld/voorbeeld/plaatje</a:t>
            </a:r>
          </a:p>
          <a:p>
            <a:r>
              <a:rPr lang="nl-NL" dirty="0" smtClean="0"/>
              <a:t>Kijk of je een </a:t>
            </a:r>
            <a:r>
              <a:rPr lang="nl-NL" b="1" u="sng" dirty="0" smtClean="0"/>
              <a:t>deel van het woord </a:t>
            </a:r>
            <a:r>
              <a:rPr lang="nl-NL" dirty="0" smtClean="0"/>
              <a:t>herkent, misschien uit een </a:t>
            </a:r>
            <a:r>
              <a:rPr lang="nl-NL" b="1" u="sng" dirty="0" smtClean="0"/>
              <a:t>andere taal</a:t>
            </a:r>
            <a:r>
              <a:rPr lang="nl-NL" dirty="0" smtClean="0"/>
              <a:t>?</a:t>
            </a:r>
          </a:p>
          <a:p>
            <a:r>
              <a:rPr lang="nl-NL" b="1" u="sng" dirty="0" smtClean="0"/>
              <a:t>Vraag </a:t>
            </a:r>
            <a:r>
              <a:rPr lang="nl-NL" dirty="0" smtClean="0"/>
              <a:t>het aan een ander.</a:t>
            </a:r>
          </a:p>
          <a:p>
            <a:r>
              <a:rPr lang="nl-NL" b="1" u="sng" dirty="0" smtClean="0"/>
              <a:t>Zoek</a:t>
            </a:r>
            <a:r>
              <a:rPr lang="nl-NL" dirty="0" smtClean="0"/>
              <a:t> het op!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362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Welke betekenis hebben de onderstreepte woorden in de </a:t>
            </a:r>
            <a:r>
              <a:rPr lang="nl-NL" dirty="0" smtClean="0"/>
              <a:t>tekst? Zoek een synoniem!</a:t>
            </a:r>
            <a:endParaRPr lang="nl-N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314299"/>
            <a:ext cx="4752528" cy="5036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421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LET OP!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u="sng" dirty="0" smtClean="0"/>
              <a:t>Synoniemen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359532" y="2068187"/>
            <a:ext cx="252028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Betekenen hetzelfde, niet altijd door elkaar te gebruiken!</a:t>
            </a:r>
            <a:endParaRPr lang="nl-NL" dirty="0"/>
          </a:p>
        </p:txBody>
      </p:sp>
      <p:sp>
        <p:nvSpPr>
          <p:cNvPr id="6" name="PIJL-RECHTS 5"/>
          <p:cNvSpPr/>
          <p:nvPr/>
        </p:nvSpPr>
        <p:spPr>
          <a:xfrm rot="5400000">
            <a:off x="626751" y="3611310"/>
            <a:ext cx="1512168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359532" y="4641982"/>
            <a:ext cx="248427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Dokter-arts</a:t>
            </a:r>
          </a:p>
          <a:p>
            <a:r>
              <a:rPr lang="nl-NL" dirty="0" smtClean="0"/>
              <a:t>Fiets-Rijwiel</a:t>
            </a:r>
          </a:p>
          <a:p>
            <a:endParaRPr lang="nl-NL" dirty="0"/>
          </a:p>
          <a:p>
            <a:r>
              <a:rPr lang="nl-NL" dirty="0" smtClean="0"/>
              <a:t>Te formeel/zakelijk!</a:t>
            </a:r>
            <a:endParaRPr lang="nl-NL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509427"/>
            <a:ext cx="5868652" cy="3052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86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260648"/>
            <a:ext cx="8534400" cy="550812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Handig in word!</a:t>
            </a:r>
            <a:endParaRPr lang="nl-N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08720"/>
            <a:ext cx="7488832" cy="5427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0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155</TotalTime>
  <Words>140</Words>
  <Application>Microsoft Office PowerPoint</Application>
  <PresentationFormat>Diavoorstelling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Civiel</vt:lpstr>
      <vt:lpstr>Woordraadstrategieën</vt:lpstr>
      <vt:lpstr>Nieuwe woorden</vt:lpstr>
      <vt:lpstr>Zo vind je de betekenis van een nieuw woord</vt:lpstr>
      <vt:lpstr>Welke betekenis hebben de onderstreepte woorden in de tekst? Zoek een synoniem!</vt:lpstr>
      <vt:lpstr>LET OP!</vt:lpstr>
      <vt:lpstr>Handig in word!</vt:lpstr>
    </vt:vector>
  </TitlesOfParts>
  <Company>De Onderwijsspecialisten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Woordraadstrategieën</dc:title>
  <dc:creator>Vrancken, Remco</dc:creator>
  <cp:lastModifiedBy>Remco Vrancken</cp:lastModifiedBy>
  <cp:revision>11</cp:revision>
  <dcterms:created xsi:type="dcterms:W3CDTF">2013-11-29T12:27:59Z</dcterms:created>
  <dcterms:modified xsi:type="dcterms:W3CDTF">2016-09-09T11:04:37Z</dcterms:modified>
</cp:coreProperties>
</file>