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61" r:id="rId2"/>
    <p:sldId id="271" r:id="rId3"/>
    <p:sldId id="285" r:id="rId4"/>
    <p:sldId id="287" r:id="rId5"/>
    <p:sldId id="289" r:id="rId6"/>
    <p:sldId id="288" r:id="rId7"/>
    <p:sldId id="283" r:id="rId8"/>
    <p:sldId id="284" r:id="rId9"/>
  </p:sldIdLst>
  <p:sldSz cx="9144000" cy="6858000" type="screen4x3"/>
  <p:notesSz cx="6797675" cy="9928225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 varScale="1">
        <p:scale>
          <a:sx n="76" d="100"/>
          <a:sy n="76" d="100"/>
        </p:scale>
        <p:origin x="-1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20-11-15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20-11-15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50" r:id="rId14"/>
    <p:sldLayoutId id="2147483653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r>
              <a:rPr lang="nl-NL" dirty="0"/>
              <a:t>5</a:t>
            </a:r>
            <a:r>
              <a:rPr lang="nl-NL" dirty="0" smtClean="0"/>
              <a:t>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Spreekwoorden en uitdrukking uit de bijbel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De betekenis van de woorden uit deze paragraaf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 smtClean="0"/>
              <a:t>Een aantal spreekwoorden/uitdrukkingen uit de bijbel.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8316480" cy="4395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theorie (5-10m)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Afmaken </a:t>
            </a:r>
            <a:r>
              <a:rPr lang="nl-NL" dirty="0" smtClean="0"/>
              <a:t>paragraaf 4.7 en </a:t>
            </a:r>
            <a:r>
              <a:rPr lang="nl-NL" dirty="0"/>
              <a:t>m</a:t>
            </a:r>
            <a:r>
              <a:rPr lang="nl-NL" dirty="0" smtClean="0"/>
              <a:t>aken </a:t>
            </a:r>
            <a:r>
              <a:rPr lang="nl-NL" dirty="0" smtClean="0"/>
              <a:t>opdrachten 1 t/m </a:t>
            </a:r>
            <a:r>
              <a:rPr lang="nl-NL" dirty="0" smtClean="0"/>
              <a:t>8 paragraaf 5.7&gt;</a:t>
            </a:r>
            <a:r>
              <a:rPr lang="nl-NL" dirty="0" smtClean="0"/>
              <a:t>mag online op de site van Talent (</a:t>
            </a:r>
            <a:r>
              <a:rPr lang="nl-NL" dirty="0" smtClean="0"/>
              <a:t>20-40m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Samenvatting maken/aanvullen paragrafen 1.7 t/m 5.7 (30m)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27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3" y="2204864"/>
            <a:ext cx="3162300" cy="1447800"/>
          </a:xfrm>
          <a:prstGeom prst="rect">
            <a:avLst/>
          </a:prstGeom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Belangrijk boek: veel invloed op denken/handelen van mensen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Eerste Nederlandse Bijbel&gt; 1477&gt; gebaseerd op een Latijnse vertaling.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Later ook andere vertalingen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</a:t>
            </a:r>
            <a:endParaRPr lang="nl-NL" dirty="0"/>
          </a:p>
        </p:txBody>
      </p:sp>
      <p:sp>
        <p:nvSpPr>
          <p:cNvPr id="6" name="PIJL-OMLAAG 5"/>
          <p:cNvSpPr/>
          <p:nvPr/>
        </p:nvSpPr>
        <p:spPr>
          <a:xfrm>
            <a:off x="1475656" y="3717032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32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828010"/>
          </a:xfrm>
        </p:spPr>
        <p:txBody>
          <a:bodyPr/>
          <a:lstStyle/>
          <a:p>
            <a:r>
              <a:rPr lang="nl-NL" dirty="0" smtClean="0"/>
              <a:t>Statenvertaling 1637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94928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868" y="3531323"/>
            <a:ext cx="2255084" cy="3226690"/>
          </a:xfrm>
          <a:prstGeom prst="rect">
            <a:avLst/>
          </a:prstGeom>
        </p:spPr>
      </p:pic>
      <p:sp>
        <p:nvSpPr>
          <p:cNvPr id="10" name="Rechthoekige toelichting 9"/>
          <p:cNvSpPr/>
          <p:nvPr/>
        </p:nvSpPr>
        <p:spPr>
          <a:xfrm>
            <a:off x="2987824" y="1196752"/>
            <a:ext cx="5119252" cy="2315466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987824" y="1196752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/>
              <a:t>Ik houd de gebruikelijke vertaling voor </a:t>
            </a:r>
            <a:r>
              <a:rPr lang="nl-NL" sz="1600" i="1" dirty="0" err="1"/>
              <a:t>zóó</a:t>
            </a:r>
            <a:r>
              <a:rPr lang="nl-NL" sz="1600" i="1" dirty="0"/>
              <a:t> gebrekkig, dat zij een geheel nieuwe bearbeiding </a:t>
            </a:r>
            <a:r>
              <a:rPr lang="nl-NL" sz="1600" i="1" dirty="0" err="1"/>
              <a:t>eischt</a:t>
            </a:r>
            <a:r>
              <a:rPr lang="nl-NL" sz="1600" i="1" dirty="0"/>
              <a:t>. Er moet een nieuw werk komen. Want onder al de vertalingen, die bestaan -ik moet het eerlijk bekennen-, is geen </a:t>
            </a:r>
            <a:r>
              <a:rPr lang="nl-NL" sz="1600" i="1" dirty="0" err="1"/>
              <a:t>zóó</a:t>
            </a:r>
            <a:r>
              <a:rPr lang="nl-NL" sz="1600" i="1" dirty="0"/>
              <a:t> ver verwijderd van de Hebreeuwse waarheid als die van Luther, uit welke gebrekkige </a:t>
            </a:r>
            <a:r>
              <a:rPr lang="nl-NL" sz="1600" i="1" dirty="0" err="1"/>
              <a:t>Hoogduitsche</a:t>
            </a:r>
            <a:r>
              <a:rPr lang="nl-NL" sz="1600" i="1" dirty="0"/>
              <a:t> overzetting onze nog gebrekkiger Nederlandsch-</a:t>
            </a:r>
            <a:r>
              <a:rPr lang="nl-NL" sz="1600" i="1" dirty="0" err="1"/>
              <a:t>Duitsche</a:t>
            </a:r>
            <a:r>
              <a:rPr lang="nl-NL" sz="1600" i="1" dirty="0"/>
              <a:t> is voortgekomen.”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79920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5" y="2060848"/>
            <a:ext cx="4147661" cy="1728192"/>
          </a:xfrm>
          <a:prstGeom prst="rect">
            <a:avLst/>
          </a:prstGeom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Veruit de meeste spreekwoorden en uitdrukkingen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Veel spreekwoorden zijn vertaald en komen dus uit andere talen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Statenvertaling 1637</a:t>
            </a:r>
            <a:endParaRPr lang="nl-NL" dirty="0"/>
          </a:p>
        </p:txBody>
      </p:sp>
      <p:sp>
        <p:nvSpPr>
          <p:cNvPr id="6" name="PIJL-OMLAAG 5"/>
          <p:cNvSpPr/>
          <p:nvPr/>
        </p:nvSpPr>
        <p:spPr>
          <a:xfrm>
            <a:off x="2843808" y="407707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14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werk/huiswerk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Afmaken opdrachten 1 t/m </a:t>
            </a:r>
            <a:r>
              <a:rPr lang="nl-NL"/>
              <a:t>paragraaf </a:t>
            </a:r>
            <a:r>
              <a:rPr lang="nl-NL" smtClean="0"/>
              <a:t>4.7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Maak </a:t>
            </a:r>
            <a:r>
              <a:rPr lang="nl-NL" dirty="0" smtClean="0"/>
              <a:t>de opdrachten 1 t/m 8 van paragraaf 5.7 op </a:t>
            </a:r>
            <a:r>
              <a:rPr lang="nl-NL" dirty="0" err="1" smtClean="0"/>
              <a:t>blz</a:t>
            </a:r>
            <a:r>
              <a:rPr lang="nl-NL" dirty="0" smtClean="0"/>
              <a:t> 211/</a:t>
            </a:r>
            <a:r>
              <a:rPr lang="nl-NL" dirty="0" smtClean="0"/>
              <a:t>211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Samenvatting </a:t>
            </a:r>
            <a:r>
              <a:rPr lang="nl-NL" dirty="0"/>
              <a:t>maken/aanvullen paragrafen 1.7 t/m 5.7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Succes!!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2938437" cy="25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4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smtClean="0"/>
              <a:t> paragraaf woorden 2.7 1  t/m 7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25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261</Words>
  <Application>Microsoft Macintosh PowerPoint</Application>
  <PresentationFormat>Diavoorstelling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Woorden 5.7</vt:lpstr>
      <vt:lpstr>Aan het einde van deze les weet je</vt:lpstr>
      <vt:lpstr>Wat gaan we doen</vt:lpstr>
      <vt:lpstr>De bijbel</vt:lpstr>
      <vt:lpstr>Statenvertaling 1637</vt:lpstr>
      <vt:lpstr>Statenvertaling 1637</vt:lpstr>
      <vt:lpstr>Aan het werk/huiswerk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2015-11-20T08:05:29Z</dcterms:modified>
</cp:coreProperties>
</file>