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BD9DDCE-A32C-42FA-A10F-446D08BDC86F}" type="datetimeFigureOut">
              <a:rPr lang="nl-NL" smtClean="0"/>
              <a:t>07-01-16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22C98AD-C7F2-4E0E-8AE7-B83C6282571D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ndertitel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Spelling 2.5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De gebiedende wijs </a:t>
            </a:r>
            <a:br>
              <a:rPr lang="nl-NL" dirty="0" smtClean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81265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gaan we doen deze lessen?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Uitleg gebiedende wijs (5-10m)</a:t>
            </a:r>
          </a:p>
          <a:p>
            <a:r>
              <a:rPr lang="nl-NL" dirty="0" smtClean="0"/>
              <a:t>Maken opdrachten 6 t/m 11 (20m-30m)</a:t>
            </a:r>
          </a:p>
          <a:p>
            <a:r>
              <a:rPr lang="nl-NL" dirty="0" smtClean="0"/>
              <a:t>Uitleg opdracht 5 en maken opdracht (15m-20m)</a:t>
            </a:r>
          </a:p>
          <a:p>
            <a:endParaRPr lang="nl-NL" dirty="0"/>
          </a:p>
          <a:p>
            <a:r>
              <a:rPr lang="nl-NL" dirty="0" smtClean="0"/>
              <a:t>Pauze (10m)</a:t>
            </a:r>
          </a:p>
          <a:p>
            <a:endParaRPr lang="nl-NL" dirty="0" smtClean="0"/>
          </a:p>
          <a:p>
            <a:r>
              <a:rPr lang="nl-NL" dirty="0" smtClean="0"/>
              <a:t>Elkaar interviewen 10m (</a:t>
            </a:r>
            <a:r>
              <a:rPr lang="nl-NL" dirty="0" err="1" smtClean="0"/>
              <a:t>opdr</a:t>
            </a:r>
            <a:r>
              <a:rPr lang="nl-NL" dirty="0" smtClean="0"/>
              <a:t> 5) </a:t>
            </a:r>
            <a:endParaRPr lang="nl-NL" dirty="0"/>
          </a:p>
          <a:p>
            <a:r>
              <a:rPr lang="nl-NL" dirty="0" err="1" smtClean="0"/>
              <a:t>Toetsvoorbereiding</a:t>
            </a:r>
            <a:r>
              <a:rPr lang="nl-NL" dirty="0" smtClean="0"/>
              <a:t> en woordenbingo! (20m)</a:t>
            </a:r>
          </a:p>
          <a:p>
            <a:r>
              <a:rPr lang="nl-NL" smtClean="0"/>
              <a:t>Lezen (20m)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6999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gebiedende wijs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Bij zinnen met een </a:t>
            </a:r>
            <a:r>
              <a:rPr lang="nl-NL" dirty="0" smtClean="0">
                <a:solidFill>
                  <a:srgbClr val="FF0000"/>
                </a:solidFill>
              </a:rPr>
              <a:t>bevel</a:t>
            </a:r>
            <a:r>
              <a:rPr lang="nl-NL" dirty="0" smtClean="0"/>
              <a:t> gebruik je </a:t>
            </a:r>
            <a:r>
              <a:rPr lang="nl-NL" dirty="0" smtClean="0">
                <a:solidFill>
                  <a:srgbClr val="FF0000"/>
                </a:solidFill>
              </a:rPr>
              <a:t>gebiedende wijs</a:t>
            </a:r>
            <a:r>
              <a:rPr lang="nl-NL" dirty="0" smtClean="0"/>
              <a:t>.</a:t>
            </a:r>
          </a:p>
          <a:p>
            <a:endParaRPr lang="nl-NL" dirty="0"/>
          </a:p>
          <a:p>
            <a:r>
              <a:rPr lang="nl-NL" dirty="0" smtClean="0">
                <a:solidFill>
                  <a:srgbClr val="FF0000"/>
                </a:solidFill>
              </a:rPr>
              <a:t>Pak</a:t>
            </a:r>
            <a:r>
              <a:rPr lang="nl-NL" dirty="0" smtClean="0"/>
              <a:t> je boek!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Teken</a:t>
            </a:r>
            <a:r>
              <a:rPr lang="nl-NL" dirty="0" smtClean="0"/>
              <a:t> een driehoek!</a:t>
            </a:r>
          </a:p>
          <a:p>
            <a:r>
              <a:rPr lang="nl-NL" dirty="0" smtClean="0">
                <a:solidFill>
                  <a:srgbClr val="FF0000"/>
                </a:solidFill>
              </a:rPr>
              <a:t>Sta</a:t>
            </a:r>
            <a:r>
              <a:rPr lang="nl-NL" dirty="0" smtClean="0"/>
              <a:t> eens op!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 smtClean="0"/>
              <a:t>Bij deze zinnen schrijf je altijd de </a:t>
            </a:r>
            <a:r>
              <a:rPr lang="nl-NL" dirty="0" smtClean="0">
                <a:solidFill>
                  <a:srgbClr val="FF0000"/>
                </a:solidFill>
              </a:rPr>
              <a:t>ik-vorm!</a:t>
            </a:r>
          </a:p>
          <a:p>
            <a:pPr marL="0" indent="0">
              <a:buNone/>
            </a:pPr>
            <a:r>
              <a:rPr lang="nl-NL" dirty="0" smtClean="0"/>
              <a:t>Bij de gebiedende wijs staat meestal geen </a:t>
            </a:r>
            <a:r>
              <a:rPr lang="nl-NL" dirty="0" smtClean="0">
                <a:solidFill>
                  <a:srgbClr val="FF0000"/>
                </a:solidFill>
              </a:rPr>
              <a:t>onderwerp.</a:t>
            </a:r>
            <a:endParaRPr lang="nl-N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500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Andere taalfuncties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Niet alleen maar een </a:t>
            </a:r>
            <a:r>
              <a:rPr lang="nl-NL" b="1" dirty="0" smtClean="0"/>
              <a:t>bevel</a:t>
            </a:r>
            <a:r>
              <a:rPr lang="nl-NL" dirty="0" smtClean="0"/>
              <a:t>, ook…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b="1" dirty="0" smtClean="0"/>
              <a:t>Waarschuwing</a:t>
            </a:r>
            <a:r>
              <a:rPr lang="nl-NL" dirty="0" smtClean="0"/>
              <a:t>: Pas op!</a:t>
            </a:r>
          </a:p>
          <a:p>
            <a:r>
              <a:rPr lang="nl-NL" b="1" dirty="0" smtClean="0"/>
              <a:t>Instructies</a:t>
            </a:r>
            <a:r>
              <a:rPr lang="nl-NL" dirty="0" smtClean="0"/>
              <a:t>: Kook de rijst en giet hem dan af.</a:t>
            </a:r>
          </a:p>
          <a:p>
            <a:r>
              <a:rPr lang="nl-NL" b="1" dirty="0" smtClean="0"/>
              <a:t>Advies: </a:t>
            </a:r>
            <a:r>
              <a:rPr lang="nl-NL" dirty="0" smtClean="0"/>
              <a:t>Schrijf het maar even zo op.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91847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enkelvoudige zin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Enkelvoudige zinnen zijn zinnen met 1 pv.</a:t>
            </a:r>
          </a:p>
          <a:p>
            <a:endParaRPr lang="nl-NL" dirty="0" smtClean="0"/>
          </a:p>
          <a:p>
            <a:pPr marL="0" indent="0">
              <a:buNone/>
            </a:pPr>
            <a:r>
              <a:rPr lang="nl-NL" dirty="0" smtClean="0"/>
              <a:t>1.Ik </a:t>
            </a:r>
            <a:r>
              <a:rPr lang="nl-NL" dirty="0" smtClean="0">
                <a:solidFill>
                  <a:srgbClr val="FF0000"/>
                </a:solidFill>
              </a:rPr>
              <a:t>loop</a:t>
            </a:r>
            <a:r>
              <a:rPr lang="nl-NL" dirty="0" smtClean="0"/>
              <a:t> door de gang.</a:t>
            </a:r>
          </a:p>
          <a:p>
            <a:pPr marL="0" indent="0">
              <a:buNone/>
            </a:pPr>
            <a:r>
              <a:rPr lang="nl-NL" dirty="0" smtClean="0"/>
              <a:t>2.Hij </a:t>
            </a:r>
            <a:r>
              <a:rPr lang="nl-NL" dirty="0" smtClean="0">
                <a:solidFill>
                  <a:srgbClr val="FF0000"/>
                </a:solidFill>
              </a:rPr>
              <a:t>gaat</a:t>
            </a:r>
            <a:r>
              <a:rPr lang="nl-NL" dirty="0" smtClean="0"/>
              <a:t> naar huis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7576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Samengestelde zinnen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nl-NL" dirty="0" smtClean="0"/>
              <a:t>Samengestelde zinnen zijn zinnen waar meerdere persoonsvormen inzitten.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sz="2000" dirty="0"/>
              <a:t>1</a:t>
            </a:r>
            <a:r>
              <a:rPr lang="nl-NL" sz="2000" dirty="0" smtClean="0"/>
              <a:t>Ik </a:t>
            </a:r>
            <a:r>
              <a:rPr lang="nl-NL" sz="2000" dirty="0" smtClean="0">
                <a:solidFill>
                  <a:srgbClr val="FF0000"/>
                </a:solidFill>
              </a:rPr>
              <a:t>loop</a:t>
            </a:r>
            <a:r>
              <a:rPr lang="nl-NL" sz="2000" dirty="0" smtClean="0"/>
              <a:t> door de gang omdat ik naar beneden </a:t>
            </a:r>
            <a:r>
              <a:rPr lang="nl-NL" sz="2000" dirty="0" smtClean="0">
                <a:solidFill>
                  <a:srgbClr val="FF0000"/>
                </a:solidFill>
              </a:rPr>
              <a:t>moest.</a:t>
            </a:r>
          </a:p>
          <a:p>
            <a:pPr marL="0" indent="0">
              <a:buNone/>
            </a:pPr>
            <a:r>
              <a:rPr lang="nl-NL" sz="2000" dirty="0"/>
              <a:t>2</a:t>
            </a:r>
            <a:r>
              <a:rPr lang="nl-NL" sz="2000" dirty="0" smtClean="0"/>
              <a:t>Hij </a:t>
            </a:r>
            <a:r>
              <a:rPr lang="nl-NL" sz="2000" dirty="0" smtClean="0">
                <a:solidFill>
                  <a:srgbClr val="FF0000"/>
                </a:solidFill>
              </a:rPr>
              <a:t>gaat</a:t>
            </a:r>
            <a:r>
              <a:rPr lang="nl-NL" sz="2000" dirty="0" smtClean="0"/>
              <a:t> naar huis en daarna </a:t>
            </a:r>
            <a:r>
              <a:rPr lang="nl-NL" sz="2000" dirty="0" smtClean="0">
                <a:solidFill>
                  <a:srgbClr val="FF0000"/>
                </a:solidFill>
              </a:rPr>
              <a:t>werkte</a:t>
            </a:r>
            <a:r>
              <a:rPr lang="nl-NL" sz="2000" dirty="0" smtClean="0"/>
              <a:t> hij aan zijn werkstuk.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510987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el">
  <a:themeElements>
    <a:clrScheme name="Civie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e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138</TotalTime>
  <Words>204</Words>
  <Application>Microsoft Macintosh PowerPoint</Application>
  <PresentationFormat>Diavoorstelling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Civiel</vt:lpstr>
      <vt:lpstr>De gebiedende wijs  </vt:lpstr>
      <vt:lpstr>Wat gaan we doen deze lessen?</vt:lpstr>
      <vt:lpstr>De gebiedende wijs</vt:lpstr>
      <vt:lpstr>Andere taalfuncties</vt:lpstr>
      <vt:lpstr>De enkelvoudige zin</vt:lpstr>
      <vt:lpstr>Samengestelde zinnen</vt:lpstr>
    </vt:vector>
  </TitlesOfParts>
  <Company>De Onderwijsspecialisten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gebiedende wijs  De enkelvoudige zin en samengestelde zin</dc:title>
  <dc:creator>Vrancken, Remco</dc:creator>
  <cp:lastModifiedBy>VNRE Vrancken</cp:lastModifiedBy>
  <cp:revision>5</cp:revision>
  <dcterms:created xsi:type="dcterms:W3CDTF">2012-09-25T06:22:10Z</dcterms:created>
  <dcterms:modified xsi:type="dcterms:W3CDTF">2016-01-07T08:55:53Z</dcterms:modified>
</cp:coreProperties>
</file>