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9" r:id="rId3"/>
    <p:sldId id="276" r:id="rId4"/>
    <p:sldId id="291" r:id="rId5"/>
    <p:sldId id="293" r:id="rId6"/>
    <p:sldId id="295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89"/>
            <p14:sldId id="276"/>
            <p14:sldId id="291"/>
            <p14:sldId id="293"/>
            <p14:sldId id="295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033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11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6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Eus-BrNU0Y" TargetMode="External"/><Relationship Id="rId4" Type="http://schemas.openxmlformats.org/officeDocument/2006/relationships/hyperlink" Target="https://www.youtube.com/watch?v=qiNWtQdMQ8k" TargetMode="External"/><Relationship Id="rId5" Type="http://schemas.openxmlformats.org/officeDocument/2006/relationships/hyperlink" Target="https://www.youtube.com/watch?v=fgM3NI9cVhs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youtube.com/watch?v=OmweqiL-ZG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bing.com/images/search?q=inleiding&amp;view=detailv2&amp;&amp;id=A53A3F03191CCC24E9EEFAE6974571D565A6885C&amp;selectedIndex=108&amp;ccid=1AGvX1Dh&amp;simid=608018879922242241&amp;thid=OIP.Md401af5f50e1ecdb01bf8835d071d79co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Taalonderzoek 2.10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sociolecten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groepstaal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 sociale groepen zich onderscheiden via groepstaal.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Het belang van lichaamshouding in de communicatie.</a:t>
            </a:r>
          </a:p>
        </p:txBody>
      </p:sp>
    </p:spTree>
    <p:extLst>
      <p:ext uri="{BB962C8B-B14F-4D97-AF65-F5344CB8AC3E}">
        <p14:creationId xmlns:p14="http://schemas.microsoft.com/office/powerpoint/2010/main" val="302087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 smtClean="0"/>
              <a:t>Introductie opdracht (10m)</a:t>
            </a:r>
          </a:p>
          <a:p>
            <a:pPr marL="457200" indent="-457200">
              <a:buAutoNum type="arabicPeriod"/>
            </a:pPr>
            <a:r>
              <a:rPr lang="nl-NL" dirty="0" smtClean="0"/>
              <a:t>Uitleg theorie (5-10m)</a:t>
            </a:r>
          </a:p>
          <a:p>
            <a:pPr marL="457200" indent="-457200">
              <a:buAutoNum type="arabicPeriod"/>
            </a:pPr>
            <a:r>
              <a:rPr lang="nl-NL" dirty="0" smtClean="0"/>
              <a:t>Maken opdrachten 1 t/m 6 (25m</a:t>
            </a:r>
            <a:r>
              <a:rPr lang="nl-NL" dirty="0" smtClean="0"/>
              <a:t>)</a:t>
            </a:r>
          </a:p>
          <a:p>
            <a:pPr marL="457200" indent="-457200">
              <a:buAutoNum type="arabicPeriod"/>
            </a:pPr>
            <a:r>
              <a:rPr lang="nl-NL" dirty="0" smtClean="0"/>
              <a:t>Pauze (10m)</a:t>
            </a:r>
          </a:p>
          <a:p>
            <a:pPr marL="457200" indent="-457200">
              <a:buAutoNum type="arabicPeriod"/>
            </a:pPr>
            <a:r>
              <a:rPr lang="nl-NL" smtClean="0"/>
              <a:t>Toets voorbereiden (20m) </a:t>
            </a:r>
            <a:endParaRPr lang="nl-NL" dirty="0" smtClean="0"/>
          </a:p>
          <a:p>
            <a:pPr marL="457200" indent="-457200">
              <a:buAutoNum type="arabicPeriod"/>
            </a:pPr>
            <a:r>
              <a:rPr lang="nl-NL" dirty="0" smtClean="0"/>
              <a:t>Lezen (20m)</a:t>
            </a:r>
            <a:endParaRPr lang="nl-NL" dirty="0" smtClean="0"/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Wat gaan we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36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84083" y="1750305"/>
            <a:ext cx="8376349" cy="4956000"/>
          </a:xfrm>
        </p:spPr>
        <p:txBody>
          <a:bodyPr>
            <a:normAutofit/>
          </a:bodyPr>
          <a:lstStyle/>
          <a:p>
            <a:r>
              <a:rPr lang="nl-NL" sz="1400" dirty="0" smtClean="0">
                <a:hlinkClick r:id="rId2"/>
              </a:rPr>
              <a:t>https</a:t>
            </a:r>
            <a:r>
              <a:rPr lang="nl-NL" sz="1400" dirty="0">
                <a:hlinkClick r:id="rId2"/>
              </a:rPr>
              <a:t>://</a:t>
            </a:r>
            <a:r>
              <a:rPr lang="nl-NL" sz="1400" dirty="0" smtClean="0">
                <a:hlinkClick r:id="rId2"/>
              </a:rPr>
              <a:t>www.youtube.com/watch?v=OmweqiL-ZGc</a:t>
            </a:r>
            <a:endParaRPr lang="nl-NL" sz="1400" dirty="0" smtClean="0"/>
          </a:p>
          <a:p>
            <a:r>
              <a:rPr lang="nl-NL" sz="1400" dirty="0" smtClean="0">
                <a:hlinkClick r:id="rId3"/>
              </a:rPr>
              <a:t>https</a:t>
            </a:r>
            <a:r>
              <a:rPr lang="nl-NL" sz="1400" dirty="0">
                <a:hlinkClick r:id="rId3"/>
              </a:rPr>
              <a:t>://</a:t>
            </a:r>
            <a:r>
              <a:rPr lang="nl-NL" sz="1400" dirty="0" smtClean="0">
                <a:hlinkClick r:id="rId3"/>
              </a:rPr>
              <a:t>www.youtube.com/watch?v=OEus-BrNU0Y</a:t>
            </a:r>
            <a:endParaRPr lang="nl-NL" sz="1400" dirty="0" smtClean="0"/>
          </a:p>
          <a:p>
            <a:r>
              <a:rPr lang="nl-NL" sz="1400" b="0" dirty="0" smtClean="0">
                <a:hlinkClick r:id="rId4"/>
              </a:rPr>
              <a:t>https</a:t>
            </a:r>
            <a:r>
              <a:rPr lang="nl-NL" sz="1400" b="0" dirty="0">
                <a:hlinkClick r:id="rId4"/>
              </a:rPr>
              <a:t>://</a:t>
            </a:r>
            <a:r>
              <a:rPr lang="nl-NL" sz="1400" b="0" dirty="0" smtClean="0">
                <a:hlinkClick r:id="rId4"/>
              </a:rPr>
              <a:t>www.youtube.com/watch?v=qiNWtQdMQ8k</a:t>
            </a:r>
            <a:endParaRPr lang="nl-NL" sz="1400" b="0" dirty="0" smtClean="0"/>
          </a:p>
          <a:p>
            <a:r>
              <a:rPr lang="nl-NL" sz="1400" dirty="0">
                <a:hlinkClick r:id="rId5"/>
              </a:rPr>
              <a:t>https://</a:t>
            </a:r>
            <a:r>
              <a:rPr lang="nl-NL" sz="1400" dirty="0" smtClean="0">
                <a:hlinkClick r:id="rId5"/>
              </a:rPr>
              <a:t>www.youtube.com/watch?v=fgM3NI9cVhs</a:t>
            </a:r>
            <a:endParaRPr lang="nl-NL" sz="1400" dirty="0" smtClean="0"/>
          </a:p>
          <a:p>
            <a:endParaRPr lang="nl-NL" sz="1400" b="0" dirty="0" smtClean="0"/>
          </a:p>
          <a:p>
            <a:endParaRPr lang="nl-NL" sz="1400" b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i="1" u="sng" dirty="0" smtClean="0"/>
              <a:t>Welk verschil hoor je in praten?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61980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Taal</a:t>
            </a:r>
            <a:r>
              <a:rPr lang="nl-NL" b="0" dirty="0" smtClean="0"/>
              <a:t>               </a:t>
            </a:r>
            <a:r>
              <a:rPr lang="nl-NL" b="0" dirty="0" smtClean="0">
                <a:solidFill>
                  <a:srgbClr val="FF0000"/>
                </a:solidFill>
              </a:rPr>
              <a:t>manier</a:t>
            </a:r>
            <a:r>
              <a:rPr lang="nl-NL" b="0" dirty="0" smtClean="0"/>
              <a:t> om te </a:t>
            </a:r>
            <a:r>
              <a:rPr lang="nl-NL" b="0" dirty="0" smtClean="0">
                <a:solidFill>
                  <a:srgbClr val="FF0000"/>
                </a:solidFill>
              </a:rPr>
              <a:t>communiceren</a:t>
            </a:r>
          </a:p>
          <a:p>
            <a:endParaRPr lang="nl-NL" b="0" dirty="0"/>
          </a:p>
          <a:p>
            <a:endParaRPr lang="nl-NL" b="0" dirty="0" smtClean="0"/>
          </a:p>
          <a:p>
            <a:r>
              <a:rPr lang="nl-NL" b="0" dirty="0" smtClean="0">
                <a:solidFill>
                  <a:srgbClr val="FF0000"/>
                </a:solidFill>
              </a:rPr>
              <a:t>Manier </a:t>
            </a:r>
            <a:r>
              <a:rPr lang="nl-NL" b="0" dirty="0" smtClean="0"/>
              <a:t>om aan te  geven bij </a:t>
            </a:r>
            <a:r>
              <a:rPr lang="nl-NL" b="0" dirty="0" smtClean="0">
                <a:solidFill>
                  <a:srgbClr val="FF0000"/>
                </a:solidFill>
              </a:rPr>
              <a:t>welke groep </a:t>
            </a:r>
            <a:r>
              <a:rPr lang="nl-NL" b="0" dirty="0" smtClean="0"/>
              <a:t>je hoort of wil horen.</a:t>
            </a:r>
          </a:p>
          <a:p>
            <a:endParaRPr lang="nl-NL" b="0" dirty="0"/>
          </a:p>
          <a:p>
            <a:r>
              <a:rPr lang="nl-NL" dirty="0" smtClean="0"/>
              <a:t>Taalgebruik</a:t>
            </a:r>
            <a:r>
              <a:rPr lang="nl-NL" b="0" dirty="0" smtClean="0"/>
              <a:t>               Kan iets zeggen over </a:t>
            </a:r>
            <a:r>
              <a:rPr lang="nl-NL" b="0" dirty="0" smtClean="0">
                <a:solidFill>
                  <a:srgbClr val="FF0000"/>
                </a:solidFill>
              </a:rPr>
              <a:t>sociale klasse</a:t>
            </a:r>
            <a:endParaRPr lang="nl-NL" b="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Groepstalen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1222218" y="1865014"/>
            <a:ext cx="923453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RECHTS 4"/>
          <p:cNvSpPr/>
          <p:nvPr/>
        </p:nvSpPr>
        <p:spPr>
          <a:xfrm rot="5400000">
            <a:off x="497939" y="2542515"/>
            <a:ext cx="923453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2120208" y="4035285"/>
            <a:ext cx="923453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935" y="45450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457200" y="1749599"/>
            <a:ext cx="8324661" cy="4796055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dirty="0" smtClean="0"/>
              <a:t>Belangrijk bij communicatie</a:t>
            </a:r>
            <a:r>
              <a:rPr lang="nl-NL" b="0" dirty="0" smtClean="0"/>
              <a:t>               </a:t>
            </a:r>
            <a:endParaRPr lang="nl-NL" b="0" dirty="0" smtClean="0">
              <a:solidFill>
                <a:srgbClr val="FF0000"/>
              </a:solidFill>
            </a:endParaRPr>
          </a:p>
          <a:p>
            <a:endParaRPr lang="nl-NL" b="0" dirty="0" smtClean="0"/>
          </a:p>
          <a:p>
            <a:endParaRPr lang="nl-NL" b="0" dirty="0"/>
          </a:p>
          <a:p>
            <a:endParaRPr lang="nl-NL" b="0" dirty="0" smtClean="0"/>
          </a:p>
          <a:p>
            <a:endParaRPr lang="nl-NL" b="0" dirty="0"/>
          </a:p>
          <a:p>
            <a:endParaRPr lang="nl-NL" b="0" dirty="0" smtClean="0"/>
          </a:p>
          <a:p>
            <a:endParaRPr lang="nl-NL" b="0" dirty="0"/>
          </a:p>
          <a:p>
            <a:r>
              <a:rPr lang="nl-NL" b="0" dirty="0" smtClean="0"/>
              <a:t>Mensen die behoren tot </a:t>
            </a:r>
            <a:r>
              <a:rPr lang="nl-NL" b="0" dirty="0" smtClean="0">
                <a:solidFill>
                  <a:srgbClr val="FF0000"/>
                </a:solidFill>
              </a:rPr>
              <a:t>dezelfde groep </a:t>
            </a:r>
            <a:r>
              <a:rPr lang="nl-NL" b="0" dirty="0" smtClean="0"/>
              <a:t>spreken </a:t>
            </a:r>
            <a:r>
              <a:rPr lang="nl-NL" b="0" dirty="0" smtClean="0">
                <a:solidFill>
                  <a:srgbClr val="FF0000"/>
                </a:solidFill>
              </a:rPr>
              <a:t>hetzelfde sociolect </a:t>
            </a:r>
            <a:r>
              <a:rPr lang="nl-NL" b="0" dirty="0" smtClean="0"/>
              <a:t>en </a:t>
            </a:r>
            <a:r>
              <a:rPr lang="nl-NL" b="0" dirty="0" smtClean="0">
                <a:solidFill>
                  <a:srgbClr val="FF0000"/>
                </a:solidFill>
              </a:rPr>
              <a:t>begrijpen elkaar </a:t>
            </a:r>
            <a:r>
              <a:rPr lang="nl-NL" b="0" dirty="0" smtClean="0"/>
              <a:t>daardoor </a:t>
            </a:r>
            <a:r>
              <a:rPr lang="nl-NL" b="0" dirty="0" smtClean="0">
                <a:solidFill>
                  <a:srgbClr val="FF0000"/>
                </a:solidFill>
              </a:rPr>
              <a:t>beter!</a:t>
            </a:r>
            <a:endParaRPr lang="nl-NL" b="0" dirty="0">
              <a:solidFill>
                <a:srgbClr val="FF0000"/>
              </a:solidFill>
            </a:endParaRPr>
          </a:p>
          <a:p>
            <a:endParaRPr lang="nl-NL" b="0" dirty="0" smtClean="0"/>
          </a:p>
          <a:p>
            <a:endParaRPr lang="nl-NL" b="0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Groepstalen</a:t>
            </a:r>
            <a:endParaRPr lang="nl-NL" dirty="0"/>
          </a:p>
        </p:txBody>
      </p:sp>
      <p:sp>
        <p:nvSpPr>
          <p:cNvPr id="4" name="PIJL-RECHTS 3"/>
          <p:cNvSpPr/>
          <p:nvPr/>
        </p:nvSpPr>
        <p:spPr>
          <a:xfrm>
            <a:off x="3962335" y="2271698"/>
            <a:ext cx="923453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017882" y="1723463"/>
            <a:ext cx="3630439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Wat</a:t>
            </a:r>
            <a:r>
              <a:rPr lang="nl-NL" dirty="0" smtClean="0"/>
              <a:t> er letterlijk gezegd wordt</a:t>
            </a:r>
          </a:p>
          <a:p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Gedrag</a:t>
            </a:r>
            <a:r>
              <a:rPr lang="nl-NL" dirty="0" smtClean="0"/>
              <a:t>         </a:t>
            </a:r>
          </a:p>
          <a:p>
            <a:r>
              <a:rPr lang="nl-NL" dirty="0" smtClean="0"/>
              <a:t>     lichaamshouding</a:t>
            </a:r>
          </a:p>
          <a:p>
            <a:endParaRPr lang="nl-N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Actief luisteren</a:t>
            </a:r>
            <a:r>
              <a:rPr lang="nl-NL" dirty="0" smtClean="0"/>
              <a:t>         </a:t>
            </a:r>
            <a:r>
              <a:rPr lang="nl-NL" dirty="0" err="1" smtClean="0"/>
              <a:t>oogcontact,laten</a:t>
            </a:r>
            <a:r>
              <a:rPr lang="nl-NL" dirty="0" smtClean="0"/>
              <a:t> blijken dat je luistert enz.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Vinden</a:t>
            </a:r>
            <a:r>
              <a:rPr lang="nl-NL" dirty="0" smtClean="0"/>
              <a:t> de sprekers elkaar </a:t>
            </a:r>
            <a:r>
              <a:rPr lang="nl-NL" dirty="0" smtClean="0">
                <a:solidFill>
                  <a:srgbClr val="FF0000"/>
                </a:solidFill>
              </a:rPr>
              <a:t>aardig?          Afstemming taalgebruik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PIJL-RECHTS 8"/>
          <p:cNvSpPr/>
          <p:nvPr/>
        </p:nvSpPr>
        <p:spPr>
          <a:xfrm>
            <a:off x="6248400" y="2372794"/>
            <a:ext cx="481342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6976448" y="3183802"/>
            <a:ext cx="481342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RECHTS 10"/>
          <p:cNvSpPr/>
          <p:nvPr/>
        </p:nvSpPr>
        <p:spPr>
          <a:xfrm>
            <a:off x="6208036" y="4549366"/>
            <a:ext cx="481342" cy="2082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71" y="2690100"/>
            <a:ext cx="3100936" cy="25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34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6" name="Rectangle 95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685800" y="1713186"/>
            <a:ext cx="7806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Maken opdrachten 1 t/m 6 </a:t>
            </a:r>
            <a:r>
              <a:rPr lang="nl-NL" dirty="0" err="1" smtClean="0"/>
              <a:t>blz</a:t>
            </a:r>
            <a:r>
              <a:rPr lang="nl-NL" dirty="0" smtClean="0"/>
              <a:t> 92 t/m 93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1946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585</TotalTime>
  <Words>213</Words>
  <Application>Microsoft Macintosh PowerPoint</Application>
  <PresentationFormat>Diavoorstelling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Essentieel</vt:lpstr>
      <vt:lpstr>Taalonderzoek 2.10</vt:lpstr>
      <vt:lpstr>Wat gaan we deze les leren?</vt:lpstr>
      <vt:lpstr>Wat gaan we doen</vt:lpstr>
      <vt:lpstr>Welk verschil hoor je in praten?</vt:lpstr>
      <vt:lpstr>Groepstalen</vt:lpstr>
      <vt:lpstr>Groepstalen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56</cp:revision>
  <dcterms:created xsi:type="dcterms:W3CDTF">2015-08-26T11:58:10Z</dcterms:created>
  <dcterms:modified xsi:type="dcterms:W3CDTF">2015-11-27T12:25:03Z</dcterms:modified>
</cp:coreProperties>
</file>