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FD18A5-9E32-8DFE-5F5A-5F8AF765B514}" v="3" dt="2019-01-16T09:52:11.7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ters M." userId="S::m.pieters@arentheemcollege.nl::38190ae4-5677-42d6-804a-fa4b988d2e14" providerId="AD" clId="Web-{3F474982-FCC0-950D-7E97-91DD6AF9342A}"/>
    <pc:docChg chg="modSld">
      <pc:chgData name="Pieters M." userId="S::m.pieters@arentheemcollege.nl::38190ae4-5677-42d6-804a-fa4b988d2e14" providerId="AD" clId="Web-{3F474982-FCC0-950D-7E97-91DD6AF9342A}" dt="2018-12-14T10:24:10.889" v="96"/>
      <pc:docMkLst>
        <pc:docMk/>
      </pc:docMkLst>
      <pc:sldChg chg="addSp delSp modSp">
        <pc:chgData name="Pieters M." userId="S::m.pieters@arentheemcollege.nl::38190ae4-5677-42d6-804a-fa4b988d2e14" providerId="AD" clId="Web-{3F474982-FCC0-950D-7E97-91DD6AF9342A}" dt="2018-12-14T10:24:10.889" v="96"/>
        <pc:sldMkLst>
          <pc:docMk/>
          <pc:sldMk cId="2011844940" sldId="265"/>
        </pc:sldMkLst>
        <pc:spChg chg="add">
          <ac:chgData name="Pieters M." userId="S::m.pieters@arentheemcollege.nl::38190ae4-5677-42d6-804a-fa4b988d2e14" providerId="AD" clId="Web-{3F474982-FCC0-950D-7E97-91DD6AF9342A}" dt="2018-12-14T10:22:18.622" v="76"/>
          <ac:spMkLst>
            <pc:docMk/>
            <pc:sldMk cId="2011844940" sldId="265"/>
            <ac:spMk id="2" creationId="{846D6AC0-AE53-40C8-A568-188FA0FFDC7E}"/>
          </ac:spMkLst>
        </pc:spChg>
        <pc:spChg chg="add del">
          <ac:chgData name="Pieters M." userId="S::m.pieters@arentheemcollege.nl::38190ae4-5677-42d6-804a-fa4b988d2e14" providerId="AD" clId="Web-{3F474982-FCC0-950D-7E97-91DD6AF9342A}" dt="2018-12-14T10:23:15.982" v="83"/>
          <ac:spMkLst>
            <pc:docMk/>
            <pc:sldMk cId="2011844940" sldId="265"/>
            <ac:spMk id="3" creationId="{7E1E5841-AAD4-4CB3-BBEB-4F872C799C10}"/>
          </ac:spMkLst>
        </pc:spChg>
        <pc:spChg chg="add mod ord">
          <ac:chgData name="Pieters M." userId="S::m.pieters@arentheemcollege.nl::38190ae4-5677-42d6-804a-fa4b988d2e14" providerId="AD" clId="Web-{3F474982-FCC0-950D-7E97-91DD6AF9342A}" dt="2018-12-14T10:24:08.670" v="95" actId="14100"/>
          <ac:spMkLst>
            <pc:docMk/>
            <pc:sldMk cId="2011844940" sldId="265"/>
            <ac:spMk id="4" creationId="{29A9E4A0-E1C6-4E47-82C0-729DA37D5382}"/>
          </ac:spMkLst>
        </pc:spChg>
        <pc:spChg chg="del mod">
          <ac:chgData name="Pieters M." userId="S::m.pieters@arentheemcollege.nl::38190ae4-5677-42d6-804a-fa4b988d2e14" providerId="AD" clId="Web-{3F474982-FCC0-950D-7E97-91DD6AF9342A}" dt="2018-12-14T10:24:10.889" v="96"/>
          <ac:spMkLst>
            <pc:docMk/>
            <pc:sldMk cId="2011844940" sldId="265"/>
            <ac:spMk id="11" creationId="{00000000-0000-0000-0000-000000000000}"/>
          </ac:spMkLst>
        </pc:spChg>
      </pc:sldChg>
    </pc:docChg>
  </pc:docChgLst>
  <pc:docChgLst>
    <pc:chgData name="Pieters M." userId="S::m.pieters@arentheemcollege.nl::38190ae4-5677-42d6-804a-fa4b988d2e14" providerId="AD" clId="Web-{C5817C8E-6228-313C-A374-1C84BD96221D}"/>
    <pc:docChg chg="modSld">
      <pc:chgData name="Pieters M." userId="S::m.pieters@arentheemcollege.nl::38190ae4-5677-42d6-804a-fa4b988d2e14" providerId="AD" clId="Web-{C5817C8E-6228-313C-A374-1C84BD96221D}" dt="2019-01-16T10:45:16.549" v="0" actId="14100"/>
      <pc:docMkLst>
        <pc:docMk/>
      </pc:docMkLst>
      <pc:sldChg chg="modSp">
        <pc:chgData name="Pieters M." userId="S::m.pieters@arentheemcollege.nl::38190ae4-5677-42d6-804a-fa4b988d2e14" providerId="AD" clId="Web-{C5817C8E-6228-313C-A374-1C84BD96221D}" dt="2019-01-16T10:45:16.549" v="0" actId="14100"/>
        <pc:sldMkLst>
          <pc:docMk/>
          <pc:sldMk cId="2565580430" sldId="259"/>
        </pc:sldMkLst>
        <pc:picChg chg="mod">
          <ac:chgData name="Pieters M." userId="S::m.pieters@arentheemcollege.nl::38190ae4-5677-42d6-804a-fa4b988d2e14" providerId="AD" clId="Web-{C5817C8E-6228-313C-A374-1C84BD96221D}" dt="2019-01-16T10:45:16.549" v="0" actId="14100"/>
          <ac:picMkLst>
            <pc:docMk/>
            <pc:sldMk cId="2565580430" sldId="259"/>
            <ac:picMk id="5" creationId="{00000000-0000-0000-0000-000000000000}"/>
          </ac:picMkLst>
        </pc:picChg>
      </pc:sldChg>
    </pc:docChg>
  </pc:docChgLst>
  <pc:docChgLst>
    <pc:chgData name="Pieters M." userId="S::m.pieters@arentheemcollege.nl::38190ae4-5677-42d6-804a-fa4b988d2e14" providerId="AD" clId="Web-{0DDB4376-62B2-F028-6455-965602FEFF26}"/>
    <pc:docChg chg="modSld">
      <pc:chgData name="Pieters M." userId="S::m.pieters@arentheemcollege.nl::38190ae4-5677-42d6-804a-fa4b988d2e14" providerId="AD" clId="Web-{0DDB4376-62B2-F028-6455-965602FEFF26}" dt="2019-01-11T11:02:31.232" v="6" actId="14100"/>
      <pc:docMkLst>
        <pc:docMk/>
      </pc:docMkLst>
      <pc:sldChg chg="modSp">
        <pc:chgData name="Pieters M." userId="S::m.pieters@arentheemcollege.nl::38190ae4-5677-42d6-804a-fa4b988d2e14" providerId="AD" clId="Web-{0DDB4376-62B2-F028-6455-965602FEFF26}" dt="2019-01-11T11:02:31.232" v="6" actId="14100"/>
        <pc:sldMkLst>
          <pc:docMk/>
          <pc:sldMk cId="456304391" sldId="261"/>
        </pc:sldMkLst>
        <pc:picChg chg="mod">
          <ac:chgData name="Pieters M." userId="S::m.pieters@arentheemcollege.nl::38190ae4-5677-42d6-804a-fa4b988d2e14" providerId="AD" clId="Web-{0DDB4376-62B2-F028-6455-965602FEFF26}" dt="2019-01-11T11:02:31.232" v="6" actId="14100"/>
          <ac:picMkLst>
            <pc:docMk/>
            <pc:sldMk cId="456304391" sldId="261"/>
            <ac:picMk id="7" creationId="{00000000-0000-0000-0000-000000000000}"/>
          </ac:picMkLst>
        </pc:picChg>
      </pc:sldChg>
    </pc:docChg>
  </pc:docChgLst>
  <pc:docChgLst>
    <pc:chgData name="Pieters M." userId="S::m.pieters@arentheemcollege.nl::38190ae4-5677-42d6-804a-fa4b988d2e14" providerId="AD" clId="Web-{95FD18A5-9E32-8DFE-5F5A-5F8AF765B514}"/>
    <pc:docChg chg="modSld">
      <pc:chgData name="Pieters M." userId="S::m.pieters@arentheemcollege.nl::38190ae4-5677-42d6-804a-fa4b988d2e14" providerId="AD" clId="Web-{95FD18A5-9E32-8DFE-5F5A-5F8AF765B514}" dt="2019-01-16T09:52:11.723" v="2" actId="14100"/>
      <pc:docMkLst>
        <pc:docMk/>
      </pc:docMkLst>
      <pc:sldChg chg="modSp">
        <pc:chgData name="Pieters M." userId="S::m.pieters@arentheemcollege.nl::38190ae4-5677-42d6-804a-fa4b988d2e14" providerId="AD" clId="Web-{95FD18A5-9E32-8DFE-5F5A-5F8AF765B514}" dt="2019-01-16T09:52:11.723" v="2" actId="14100"/>
        <pc:sldMkLst>
          <pc:docMk/>
          <pc:sldMk cId="2565580430" sldId="259"/>
        </pc:sldMkLst>
        <pc:picChg chg="mod">
          <ac:chgData name="Pieters M." userId="S::m.pieters@arentheemcollege.nl::38190ae4-5677-42d6-804a-fa4b988d2e14" providerId="AD" clId="Web-{95FD18A5-9E32-8DFE-5F5A-5F8AF765B514}" dt="2019-01-16T09:52:11.723" v="2" actId="14100"/>
          <ac:picMkLst>
            <pc:docMk/>
            <pc:sldMk cId="2565580430" sldId="259"/>
            <ac:picMk id="5" creationId="{00000000-0000-0000-0000-000000000000}"/>
          </ac:picMkLst>
        </pc:picChg>
      </pc:sldChg>
    </pc:docChg>
  </pc:docChgLst>
  <pc:docChgLst>
    <pc:chgData name="Vrancken R." userId="S::r.vrancken@arentheemcollege.nl::f9e00650-cab4-4ae8-9621-4c8ea7d9ab16" providerId="AD" clId="Web-{8C3F5FED-2F9C-4142-BF8C-A2CB6B51127D}"/>
    <pc:docChg chg="modSld">
      <pc:chgData name="Vrancken R." userId="S::r.vrancken@arentheemcollege.nl::f9e00650-cab4-4ae8-9621-4c8ea7d9ab16" providerId="AD" clId="Web-{8C3F5FED-2F9C-4142-BF8C-A2CB6B51127D}" dt="2019-01-11T07:16:21.717" v="11" actId="20577"/>
      <pc:docMkLst>
        <pc:docMk/>
      </pc:docMkLst>
      <pc:sldChg chg="modSp">
        <pc:chgData name="Vrancken R." userId="S::r.vrancken@arentheemcollege.nl::f9e00650-cab4-4ae8-9621-4c8ea7d9ab16" providerId="AD" clId="Web-{8C3F5FED-2F9C-4142-BF8C-A2CB6B51127D}" dt="2019-01-11T07:16:21.717" v="10" actId="20577"/>
        <pc:sldMkLst>
          <pc:docMk/>
          <pc:sldMk cId="3752150222" sldId="257"/>
        </pc:sldMkLst>
        <pc:spChg chg="mod">
          <ac:chgData name="Vrancken R." userId="S::r.vrancken@arentheemcollege.nl::f9e00650-cab4-4ae8-9621-4c8ea7d9ab16" providerId="AD" clId="Web-{8C3F5FED-2F9C-4142-BF8C-A2CB6B51127D}" dt="2019-01-11T07:16:21.717" v="10" actId="20577"/>
          <ac:spMkLst>
            <pc:docMk/>
            <pc:sldMk cId="3752150222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B84BA4D-C383-45E8-B7E8-76215B3047F1}" type="datetimeFigureOut">
              <a:rPr lang="nl-NL" smtClean="0"/>
              <a:t>30-1-2019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63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30-1-2019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892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30-1-2019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09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30-1-2019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21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30-1-2019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68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30-1-2019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85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30-1-2019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82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30-1-2019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064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30-1-2019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352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30-1-2019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362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30-1-2019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80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B84BA4D-C383-45E8-B7E8-76215B3047F1}" type="datetimeFigureOut">
              <a:rPr lang="nl-NL" smtClean="0"/>
              <a:t>30-1-2019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47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SEL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</a:t>
            </a:r>
            <a:r>
              <a:rPr lang="nl-NL" dirty="0" smtClean="0"/>
              <a:t>8: Samenwerkingsvaardigheden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075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Wat gaan we deze les leren?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1214" y="2242457"/>
            <a:ext cx="9720073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Leren om in een team samen te werken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Welke leerpunten jij en jouw team hebben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7408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Wat gaan we doen?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1785257"/>
            <a:ext cx="9720073" cy="4524103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We gaan allemaal bij elkaar in het team zitten (2m)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Uitleg van de samenwerkingsopdracht en uitdelen van het materiaal (5m)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Bedenken van een plan van aanpak met het team en uitprobeerfase (10m)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Uitvoeren van de opdracht (20m)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Meten van de toren en opruimen (10m)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Feedback krijgen over de samenwerking en punten geven. (15m)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215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 </a:t>
            </a:r>
            <a:r>
              <a:rPr lang="nl-NL" dirty="0" err="1" smtClean="0"/>
              <a:t>spaghettimarshmellowtoren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1" y="2084832"/>
            <a:ext cx="3478530" cy="2995168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nl-NL" b="1" u="sng" dirty="0" smtClean="0"/>
              <a:t>OPDRACHT</a:t>
            </a:r>
          </a:p>
          <a:p>
            <a:r>
              <a:rPr lang="nl-NL" dirty="0" smtClean="0"/>
              <a:t>Maak </a:t>
            </a:r>
            <a:r>
              <a:rPr lang="nl-NL" dirty="0"/>
              <a:t>een zo </a:t>
            </a:r>
            <a:r>
              <a:rPr lang="nl-NL" b="1" u="sng" dirty="0">
                <a:solidFill>
                  <a:srgbClr val="FF0000"/>
                </a:solidFill>
              </a:rPr>
              <a:t>hoog mogelijke toren</a:t>
            </a:r>
            <a:r>
              <a:rPr lang="nl-NL" dirty="0"/>
              <a:t> met de materialen die je krijgt. </a:t>
            </a:r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/>
              <a:t>toren moet </a:t>
            </a:r>
            <a:r>
              <a:rPr lang="nl-NL" b="1" u="sng" dirty="0">
                <a:solidFill>
                  <a:srgbClr val="FF0000"/>
                </a:solidFill>
              </a:rPr>
              <a:t>zelfstandig staan</a:t>
            </a:r>
            <a:r>
              <a:rPr lang="nl-NL" dirty="0"/>
              <a:t>: hij mag nergens aan vast zitten of tegen steunen</a:t>
            </a:r>
            <a:r>
              <a:rPr lang="nl-NL" dirty="0" smtClean="0"/>
              <a:t>.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0" y="2033587"/>
            <a:ext cx="2095500" cy="27908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0470" y="4824412"/>
            <a:ext cx="224790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00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 </a:t>
            </a:r>
            <a:r>
              <a:rPr lang="nl-NL" dirty="0" err="1" smtClean="0"/>
              <a:t>spaghettimarshmellowtoren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084832"/>
            <a:ext cx="3627121" cy="2891028"/>
          </a:xfrm>
          <a:ln>
            <a:solidFill>
              <a:srgbClr val="00B0F0"/>
            </a:solidFill>
          </a:ln>
        </p:spPr>
        <p:txBody>
          <a:bodyPr>
            <a:normAutofit lnSpcReduction="10000"/>
          </a:bodyPr>
          <a:lstStyle/>
          <a:p>
            <a:r>
              <a:rPr lang="nl-NL" b="1" u="sng" dirty="0" smtClean="0"/>
              <a:t>Uitprobeerfase (10m)</a:t>
            </a:r>
          </a:p>
          <a:p>
            <a:r>
              <a:rPr lang="nl-NL" dirty="0" smtClean="0"/>
              <a:t>Bedenk met je team een plan voor de constructie van jullie </a:t>
            </a:r>
            <a:r>
              <a:rPr lang="nl-NL" dirty="0" err="1" smtClean="0"/>
              <a:t>spaghettimarshmellowtoren</a:t>
            </a:r>
            <a:r>
              <a:rPr lang="nl-NL" dirty="0" smtClean="0"/>
              <a:t>.</a:t>
            </a:r>
          </a:p>
          <a:p>
            <a:r>
              <a:rPr lang="nl-NL" dirty="0" smtClean="0"/>
              <a:t>Probeer in je team verschillende bouwmanieren uit en kies er één!</a:t>
            </a:r>
          </a:p>
          <a:p>
            <a:r>
              <a:rPr lang="nl-NL" b="1" u="sng" dirty="0" smtClean="0">
                <a:solidFill>
                  <a:srgbClr val="FF0000"/>
                </a:solidFill>
              </a:rPr>
              <a:t>LET OP: verdeel de taken!</a:t>
            </a:r>
          </a:p>
          <a:p>
            <a:endParaRPr lang="nl-NL" dirty="0"/>
          </a:p>
          <a:p>
            <a:endParaRPr lang="nl-NL" dirty="0" smtClean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0" y="2033587"/>
            <a:ext cx="2095500" cy="27908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0470" y="4824412"/>
            <a:ext cx="224790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910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 </a:t>
            </a:r>
            <a:r>
              <a:rPr lang="nl-NL" dirty="0" err="1" smtClean="0"/>
              <a:t>spaghettimarshmellowtoren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084832"/>
            <a:ext cx="3627121" cy="4155948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Iedere groep mag punten geven.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Jullie mogen </a:t>
            </a:r>
            <a:r>
              <a:rPr lang="nl-NL" dirty="0" smtClean="0"/>
              <a:t>ieder team een cijfer geven met </a:t>
            </a:r>
            <a:r>
              <a:rPr lang="nl-NL" dirty="0"/>
              <a:t>daarbij een uitleg waarom deze groepen </a:t>
            </a:r>
            <a:r>
              <a:rPr lang="nl-NL" dirty="0" smtClean="0"/>
              <a:t>dit cijfer verdienen</a:t>
            </a:r>
            <a:r>
              <a:rPr lang="nl-NL" dirty="0"/>
              <a:t>. </a:t>
            </a:r>
            <a:r>
              <a:rPr lang="nl-NL" dirty="0" smtClean="0"/>
              <a:t>De teamleider vertellen de punten.</a:t>
            </a:r>
            <a:endParaRPr lang="nl-NL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Noteer samen met je team in het logboek wat er </a:t>
            </a:r>
            <a:r>
              <a:rPr lang="nl-NL" dirty="0" smtClean="0"/>
              <a:t>goed ging en beter </a:t>
            </a:r>
            <a:r>
              <a:rPr lang="nl-NL" dirty="0" smtClean="0"/>
              <a:t>kan aan de samenwerking.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0" y="2033587"/>
            <a:ext cx="2095500" cy="27908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0470" y="4824412"/>
            <a:ext cx="224790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572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 </a:t>
            </a:r>
            <a:r>
              <a:rPr lang="nl-NL" dirty="0" err="1" smtClean="0"/>
              <a:t>spaghettimarshmellowtoren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084832"/>
            <a:ext cx="3627121" cy="2289048"/>
          </a:xfrm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nl-NL" b="1" u="sng" dirty="0" smtClean="0"/>
              <a:t>Torens opmeten en opruimen (10m)</a:t>
            </a:r>
          </a:p>
          <a:p>
            <a:r>
              <a:rPr lang="nl-NL" dirty="0" smtClean="0"/>
              <a:t>Nadat alle torens zijn opgemeten, ruim je samen met je team de rommel op. </a:t>
            </a:r>
          </a:p>
          <a:p>
            <a:r>
              <a:rPr lang="nl-NL" dirty="0" smtClean="0"/>
              <a:t>Eet smakelijk!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0" y="2033587"/>
            <a:ext cx="2095500" cy="27908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0470" y="4824412"/>
            <a:ext cx="224790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855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 </a:t>
            </a:r>
            <a:r>
              <a:rPr lang="nl-NL" dirty="0" err="1" smtClean="0"/>
              <a:t>spaghettimarshmellowtoren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084832"/>
            <a:ext cx="3627121" cy="2289048"/>
          </a:xfrm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nl-NL" b="1" u="sng" dirty="0" smtClean="0"/>
              <a:t>Torens opmeten en opruimen (10m)</a:t>
            </a:r>
          </a:p>
          <a:p>
            <a:r>
              <a:rPr lang="nl-NL" dirty="0" smtClean="0"/>
              <a:t>Nadat alle torens zijn opgemeten, ruim je samen met je team de rommel op. </a:t>
            </a:r>
          </a:p>
          <a:p>
            <a:r>
              <a:rPr lang="nl-NL" dirty="0" smtClean="0"/>
              <a:t>Eet smakelijk!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0" y="2033587"/>
            <a:ext cx="2095500" cy="27908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0470" y="4824412"/>
            <a:ext cx="224790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575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0284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120</TotalTime>
  <Words>276</Words>
  <Application>Microsoft Office PowerPoint</Application>
  <PresentationFormat>Breedbeeld</PresentationFormat>
  <Paragraphs>39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Tw Cen MT</vt:lpstr>
      <vt:lpstr>Tw Cen MT Condensed</vt:lpstr>
      <vt:lpstr>Wingdings</vt:lpstr>
      <vt:lpstr>Wingdings 3</vt:lpstr>
      <vt:lpstr>Integraal</vt:lpstr>
      <vt:lpstr>SEL</vt:lpstr>
      <vt:lpstr>Wat gaan we deze les leren?</vt:lpstr>
      <vt:lpstr>Wat gaan we doen?</vt:lpstr>
      <vt:lpstr> spaghettimarshmellowtoren</vt:lpstr>
      <vt:lpstr> spaghettimarshmellowtoren</vt:lpstr>
      <vt:lpstr> spaghettimarshmellowtoren</vt:lpstr>
      <vt:lpstr> spaghettimarshmellowtoren</vt:lpstr>
      <vt:lpstr> spaghettimarshmellowtoren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</dc:title>
  <dc:creator>Vrancken R.</dc:creator>
  <cp:lastModifiedBy>Vrancken R.</cp:lastModifiedBy>
  <cp:revision>15</cp:revision>
  <dcterms:created xsi:type="dcterms:W3CDTF">2018-11-10T09:43:59Z</dcterms:created>
  <dcterms:modified xsi:type="dcterms:W3CDTF">2019-01-30T15:02:44Z</dcterms:modified>
</cp:coreProperties>
</file>