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D18A5-9E32-8DFE-5F5A-5F8AF765B514}" v="3" dt="2019-01-16T09:52:11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ers M." userId="S::m.pieters@arentheemcollege.nl::38190ae4-5677-42d6-804a-fa4b988d2e14" providerId="AD" clId="Web-{3F474982-FCC0-950D-7E97-91DD6AF9342A}"/>
    <pc:docChg chg="modSld">
      <pc:chgData name="Pieters M." userId="S::m.pieters@arentheemcollege.nl::38190ae4-5677-42d6-804a-fa4b988d2e14" providerId="AD" clId="Web-{3F474982-FCC0-950D-7E97-91DD6AF9342A}" dt="2018-12-14T10:24:10.889" v="96"/>
      <pc:docMkLst>
        <pc:docMk/>
      </pc:docMkLst>
      <pc:sldChg chg="addSp delSp modSp">
        <pc:chgData name="Pieters M." userId="S::m.pieters@arentheemcollege.nl::38190ae4-5677-42d6-804a-fa4b988d2e14" providerId="AD" clId="Web-{3F474982-FCC0-950D-7E97-91DD6AF9342A}" dt="2018-12-14T10:24:10.889" v="96"/>
        <pc:sldMkLst>
          <pc:docMk/>
          <pc:sldMk cId="2011844940" sldId="265"/>
        </pc:sldMkLst>
        <pc:spChg chg="add">
          <ac:chgData name="Pieters M." userId="S::m.pieters@arentheemcollege.nl::38190ae4-5677-42d6-804a-fa4b988d2e14" providerId="AD" clId="Web-{3F474982-FCC0-950D-7E97-91DD6AF9342A}" dt="2018-12-14T10:22:18.622" v="76"/>
          <ac:spMkLst>
            <pc:docMk/>
            <pc:sldMk cId="2011844940" sldId="265"/>
            <ac:spMk id="2" creationId="{846D6AC0-AE53-40C8-A568-188FA0FFDC7E}"/>
          </ac:spMkLst>
        </pc:spChg>
        <pc:spChg chg="add del">
          <ac:chgData name="Pieters M." userId="S::m.pieters@arentheemcollege.nl::38190ae4-5677-42d6-804a-fa4b988d2e14" providerId="AD" clId="Web-{3F474982-FCC0-950D-7E97-91DD6AF9342A}" dt="2018-12-14T10:23:15.982" v="83"/>
          <ac:spMkLst>
            <pc:docMk/>
            <pc:sldMk cId="2011844940" sldId="265"/>
            <ac:spMk id="3" creationId="{7E1E5841-AAD4-4CB3-BBEB-4F872C799C10}"/>
          </ac:spMkLst>
        </pc:spChg>
        <pc:spChg chg="add mod ord">
          <ac:chgData name="Pieters M." userId="S::m.pieters@arentheemcollege.nl::38190ae4-5677-42d6-804a-fa4b988d2e14" providerId="AD" clId="Web-{3F474982-FCC0-950D-7E97-91DD6AF9342A}" dt="2018-12-14T10:24:08.670" v="95" actId="14100"/>
          <ac:spMkLst>
            <pc:docMk/>
            <pc:sldMk cId="2011844940" sldId="265"/>
            <ac:spMk id="4" creationId="{29A9E4A0-E1C6-4E47-82C0-729DA37D5382}"/>
          </ac:spMkLst>
        </pc:spChg>
        <pc:spChg chg="del mod">
          <ac:chgData name="Pieters M." userId="S::m.pieters@arentheemcollege.nl::38190ae4-5677-42d6-804a-fa4b988d2e14" providerId="AD" clId="Web-{3F474982-FCC0-950D-7E97-91DD6AF9342A}" dt="2018-12-14T10:24:10.889" v="96"/>
          <ac:spMkLst>
            <pc:docMk/>
            <pc:sldMk cId="2011844940" sldId="265"/>
            <ac:spMk id="11" creationId="{00000000-0000-0000-0000-000000000000}"/>
          </ac:spMkLst>
        </pc:spChg>
      </pc:sldChg>
    </pc:docChg>
  </pc:docChgLst>
  <pc:docChgLst>
    <pc:chgData name="Pieters M." userId="S::m.pieters@arentheemcollege.nl::38190ae4-5677-42d6-804a-fa4b988d2e14" providerId="AD" clId="Web-{C5817C8E-6228-313C-A374-1C84BD96221D}"/>
    <pc:docChg chg="modSld">
      <pc:chgData name="Pieters M." userId="S::m.pieters@arentheemcollege.nl::38190ae4-5677-42d6-804a-fa4b988d2e14" providerId="AD" clId="Web-{C5817C8E-6228-313C-A374-1C84BD96221D}" dt="2019-01-16T10:45:16.549" v="0" actId="14100"/>
      <pc:docMkLst>
        <pc:docMk/>
      </pc:docMkLst>
      <pc:sldChg chg="modSp">
        <pc:chgData name="Pieters M." userId="S::m.pieters@arentheemcollege.nl::38190ae4-5677-42d6-804a-fa4b988d2e14" providerId="AD" clId="Web-{C5817C8E-6228-313C-A374-1C84BD96221D}" dt="2019-01-16T10:45:16.549" v="0" actId="14100"/>
        <pc:sldMkLst>
          <pc:docMk/>
          <pc:sldMk cId="2565580430" sldId="259"/>
        </pc:sldMkLst>
        <pc:picChg chg="mod">
          <ac:chgData name="Pieters M." userId="S::m.pieters@arentheemcollege.nl::38190ae4-5677-42d6-804a-fa4b988d2e14" providerId="AD" clId="Web-{C5817C8E-6228-313C-A374-1C84BD96221D}" dt="2019-01-16T10:45:16.549" v="0" actId="14100"/>
          <ac:picMkLst>
            <pc:docMk/>
            <pc:sldMk cId="2565580430" sldId="259"/>
            <ac:picMk id="5" creationId="{00000000-0000-0000-0000-000000000000}"/>
          </ac:picMkLst>
        </pc:picChg>
      </pc:sldChg>
    </pc:docChg>
  </pc:docChgLst>
  <pc:docChgLst>
    <pc:chgData name="Pieters M." userId="S::m.pieters@arentheemcollege.nl::38190ae4-5677-42d6-804a-fa4b988d2e14" providerId="AD" clId="Web-{0DDB4376-62B2-F028-6455-965602FEFF26}"/>
    <pc:docChg chg="modSld">
      <pc:chgData name="Pieters M." userId="S::m.pieters@arentheemcollege.nl::38190ae4-5677-42d6-804a-fa4b988d2e14" providerId="AD" clId="Web-{0DDB4376-62B2-F028-6455-965602FEFF26}" dt="2019-01-11T11:02:31.232" v="6" actId="14100"/>
      <pc:docMkLst>
        <pc:docMk/>
      </pc:docMkLst>
      <pc:sldChg chg="modSp">
        <pc:chgData name="Pieters M." userId="S::m.pieters@arentheemcollege.nl::38190ae4-5677-42d6-804a-fa4b988d2e14" providerId="AD" clId="Web-{0DDB4376-62B2-F028-6455-965602FEFF26}" dt="2019-01-11T11:02:31.232" v="6" actId="14100"/>
        <pc:sldMkLst>
          <pc:docMk/>
          <pc:sldMk cId="456304391" sldId="261"/>
        </pc:sldMkLst>
        <pc:picChg chg="mod">
          <ac:chgData name="Pieters M." userId="S::m.pieters@arentheemcollege.nl::38190ae4-5677-42d6-804a-fa4b988d2e14" providerId="AD" clId="Web-{0DDB4376-62B2-F028-6455-965602FEFF26}" dt="2019-01-11T11:02:31.232" v="6" actId="14100"/>
          <ac:picMkLst>
            <pc:docMk/>
            <pc:sldMk cId="456304391" sldId="261"/>
            <ac:picMk id="7" creationId="{00000000-0000-0000-0000-000000000000}"/>
          </ac:picMkLst>
        </pc:picChg>
      </pc:sldChg>
    </pc:docChg>
  </pc:docChgLst>
  <pc:docChgLst>
    <pc:chgData name="Pieters M." userId="S::m.pieters@arentheemcollege.nl::38190ae4-5677-42d6-804a-fa4b988d2e14" providerId="AD" clId="Web-{95FD18A5-9E32-8DFE-5F5A-5F8AF765B514}"/>
    <pc:docChg chg="modSld">
      <pc:chgData name="Pieters M." userId="S::m.pieters@arentheemcollege.nl::38190ae4-5677-42d6-804a-fa4b988d2e14" providerId="AD" clId="Web-{95FD18A5-9E32-8DFE-5F5A-5F8AF765B514}" dt="2019-01-16T09:52:11.723" v="2" actId="14100"/>
      <pc:docMkLst>
        <pc:docMk/>
      </pc:docMkLst>
      <pc:sldChg chg="modSp">
        <pc:chgData name="Pieters M." userId="S::m.pieters@arentheemcollege.nl::38190ae4-5677-42d6-804a-fa4b988d2e14" providerId="AD" clId="Web-{95FD18A5-9E32-8DFE-5F5A-5F8AF765B514}" dt="2019-01-16T09:52:11.723" v="2" actId="14100"/>
        <pc:sldMkLst>
          <pc:docMk/>
          <pc:sldMk cId="2565580430" sldId="259"/>
        </pc:sldMkLst>
        <pc:picChg chg="mod">
          <ac:chgData name="Pieters M." userId="S::m.pieters@arentheemcollege.nl::38190ae4-5677-42d6-804a-fa4b988d2e14" providerId="AD" clId="Web-{95FD18A5-9E32-8DFE-5F5A-5F8AF765B514}" dt="2019-01-16T09:52:11.723" v="2" actId="14100"/>
          <ac:picMkLst>
            <pc:docMk/>
            <pc:sldMk cId="2565580430" sldId="259"/>
            <ac:picMk id="5" creationId="{00000000-0000-0000-0000-000000000000}"/>
          </ac:picMkLst>
        </pc:picChg>
      </pc:sldChg>
    </pc:docChg>
  </pc:docChgLst>
  <pc:docChgLst>
    <pc:chgData name="Vrancken R." userId="S::r.vrancken@arentheemcollege.nl::f9e00650-cab4-4ae8-9621-4c8ea7d9ab16" providerId="AD" clId="Web-{8C3F5FED-2F9C-4142-BF8C-A2CB6B51127D}"/>
    <pc:docChg chg="modSld">
      <pc:chgData name="Vrancken R." userId="S::r.vrancken@arentheemcollege.nl::f9e00650-cab4-4ae8-9621-4c8ea7d9ab16" providerId="AD" clId="Web-{8C3F5FED-2F9C-4142-BF8C-A2CB6B51127D}" dt="2019-01-11T07:16:21.717" v="11" actId="20577"/>
      <pc:docMkLst>
        <pc:docMk/>
      </pc:docMkLst>
      <pc:sldChg chg="modSp">
        <pc:chgData name="Vrancken R." userId="S::r.vrancken@arentheemcollege.nl::f9e00650-cab4-4ae8-9621-4c8ea7d9ab16" providerId="AD" clId="Web-{8C3F5FED-2F9C-4142-BF8C-A2CB6B51127D}" dt="2019-01-11T07:16:21.717" v="10" actId="20577"/>
        <pc:sldMkLst>
          <pc:docMk/>
          <pc:sldMk cId="3752150222" sldId="257"/>
        </pc:sldMkLst>
        <pc:spChg chg="mod">
          <ac:chgData name="Vrancken R." userId="S::r.vrancken@arentheemcollege.nl::f9e00650-cab4-4ae8-9621-4c8ea7d9ab16" providerId="AD" clId="Web-{8C3F5FED-2F9C-4142-BF8C-A2CB6B51127D}" dt="2019-01-11T07:16:21.717" v="10" actId="20577"/>
          <ac:spMkLst>
            <pc:docMk/>
            <pc:sldMk cId="375215022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6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92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09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21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68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8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64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52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6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0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84BA4D-C383-45E8-B7E8-76215B3047F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47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SEL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</a:t>
            </a:r>
            <a:r>
              <a:rPr lang="nl-NL" dirty="0" smtClean="0"/>
              <a:t>8: Samenwerkingsvaardigheden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075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gaan we deze les leren?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1214" y="2242457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Welke talenten jijzelf hebt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Welke talenten anderen denk dat jij hebt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In welk team jij zit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740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gaan we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785257"/>
            <a:ext cx="9720073" cy="4524103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Je vult voor jezelf een </a:t>
            </a:r>
            <a:r>
              <a:rPr lang="nl-NL" dirty="0" err="1" smtClean="0"/>
              <a:t>kwaliteitenkaart</a:t>
            </a:r>
            <a:r>
              <a:rPr lang="nl-NL" dirty="0" smtClean="0"/>
              <a:t> in: ‘ vind ik zelf’ (5m)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Twee anderen vullen het voor jou in:  ‘mening anderen’ (5m)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Kies nu vijf kwaliteiten uit: ‘keuze’ (5m)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Iedereen vertelt zijn vijf kwaliteiten aan de klas (5m)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Vijf teamleiders nomineren met klas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Teamleider kiezen hun team, vijf tot zes teamleden per team.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Teamleden bedenken een naam en noteren hun teamnaam en teamleden en leveren die in bij meneer Vrancken.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215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512" y="314036"/>
            <a:ext cx="7520666" cy="7105794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9929091" y="803564"/>
            <a:ext cx="1699491" cy="118225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 flipH="1" flipV="1">
            <a:off x="3408218" y="1126836"/>
            <a:ext cx="6410037" cy="22167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443345" y="489527"/>
            <a:ext cx="2872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Stap 1:</a:t>
            </a:r>
          </a:p>
          <a:p>
            <a:endParaRPr lang="nl-NL" dirty="0"/>
          </a:p>
          <a:p>
            <a:r>
              <a:rPr lang="nl-NL" dirty="0" smtClean="0"/>
              <a:t>Kies in deze kolom vijf kwaliteiten die je bij jezelf vindt passen.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13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512" y="314036"/>
            <a:ext cx="7520666" cy="7105794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8118764" y="942109"/>
            <a:ext cx="1699491" cy="118225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 flipH="1" flipV="1">
            <a:off x="3408219" y="1126837"/>
            <a:ext cx="4839854" cy="10135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443345" y="489527"/>
            <a:ext cx="2872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Stap 2: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Vouw de ‘vind ik zelf’ kolom om en laat twee anderen vijf kwaliteiten kiezen.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303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512" y="314036"/>
            <a:ext cx="7520666" cy="7105794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8118765" y="942109"/>
            <a:ext cx="1182254" cy="89592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 flipH="1" flipV="1">
            <a:off x="3408219" y="1126837"/>
            <a:ext cx="4839854" cy="10135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712131" y="785091"/>
            <a:ext cx="28725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Stap 3: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Kijk nu naar welke keuzes met elkaar matchen uit kolom 1 en 2.  Deze kies je in ieder geval bij kolom 3 ‘keuze’</a:t>
            </a:r>
          </a:p>
          <a:p>
            <a:endParaRPr lang="nl-NL" dirty="0"/>
          </a:p>
          <a:p>
            <a:r>
              <a:rPr lang="nl-NL" dirty="0" smtClean="0"/>
              <a:t>Je kiest in totaal vijf kwaliteiten uit!</a:t>
            </a:r>
          </a:p>
        </p:txBody>
      </p:sp>
      <p:sp>
        <p:nvSpPr>
          <p:cNvPr id="6" name="Ovaal 5"/>
          <p:cNvSpPr/>
          <p:nvPr/>
        </p:nvSpPr>
        <p:spPr>
          <a:xfrm>
            <a:off x="10026074" y="872836"/>
            <a:ext cx="1182254" cy="89592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Ovaal 1"/>
          <p:cNvSpPr/>
          <p:nvPr/>
        </p:nvSpPr>
        <p:spPr>
          <a:xfrm>
            <a:off x="10464801" y="2022763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10571020" y="4702822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996219" y="4721296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8996219" y="2022762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10617201" y="6627091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10617201" y="5985126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10571020" y="2704703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9176329" y="6278381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9005457" y="3048756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9148619" y="5621841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4900823" y="4685863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748423" y="2022762"/>
            <a:ext cx="304800" cy="230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25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eigen kwaliteiten noemen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Noem de kwaliteiten  die je hebt gekozen in de klas.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Doe het zo: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‘De kwaliteiten die ik meeneem voor mijn team zijn………….’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83651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Teamleiders en teams kiezen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 met de klas vijf teamleiders</a:t>
            </a:r>
          </a:p>
          <a:p>
            <a:endParaRPr lang="nl-NL" dirty="0"/>
          </a:p>
          <a:p>
            <a:r>
              <a:rPr lang="nl-NL" dirty="0" smtClean="0"/>
              <a:t>De vijf teamleider kiezen uit de </a:t>
            </a:r>
            <a:r>
              <a:rPr lang="nl-NL" dirty="0" err="1" smtClean="0"/>
              <a:t>kwaliteitenkaarten</a:t>
            </a:r>
            <a:r>
              <a:rPr lang="nl-NL" dirty="0" smtClean="0"/>
              <a:t> om de beurt een teamlid. Dit doen ze totdat de kaarten op zijn.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Het team gaat bij elkaar zitten en vult de namen in van hun team en bedenkt een leuke naam.</a:t>
            </a:r>
          </a:p>
        </p:txBody>
      </p:sp>
    </p:spTree>
    <p:extLst>
      <p:ext uri="{BB962C8B-B14F-4D97-AF65-F5344CB8AC3E}">
        <p14:creationId xmlns:p14="http://schemas.microsoft.com/office/powerpoint/2010/main" val="3751476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278</Words>
  <Application>Microsoft Office PowerPoint</Application>
  <PresentationFormat>Breedbeeld</PresentationFormat>
  <Paragraphs>46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Integraal</vt:lpstr>
      <vt:lpstr>SEL</vt:lpstr>
      <vt:lpstr>Wat gaan we deze les leren?</vt:lpstr>
      <vt:lpstr>Wat gaan we doen?</vt:lpstr>
      <vt:lpstr>PowerPoint-presentatie</vt:lpstr>
      <vt:lpstr>PowerPoint-presentatie</vt:lpstr>
      <vt:lpstr>PowerPoint-presentatie</vt:lpstr>
      <vt:lpstr>Je eigen kwaliteiten noemen</vt:lpstr>
      <vt:lpstr>Teamleiders en teams kiezen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</dc:title>
  <dc:creator>Vrancken R.</dc:creator>
  <cp:lastModifiedBy>Vrancken R.</cp:lastModifiedBy>
  <cp:revision>8</cp:revision>
  <dcterms:created xsi:type="dcterms:W3CDTF">2018-11-10T09:43:59Z</dcterms:created>
  <dcterms:modified xsi:type="dcterms:W3CDTF">2019-01-23T09:24:21Z</dcterms:modified>
</cp:coreProperties>
</file>