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8" r:id="rId4"/>
    <p:sldId id="280" r:id="rId5"/>
    <p:sldId id="281" r:id="rId6"/>
    <p:sldId id="269" r:id="rId7"/>
    <p:sldId id="279" r:id="rId8"/>
    <p:sldId id="283" r:id="rId9"/>
    <p:sldId id="282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84FC76B4-5C74-9A48-BCD7-B123623E2F1D}">
          <p14:sldIdLst>
            <p14:sldId id="256"/>
            <p14:sldId id="257"/>
            <p14:sldId id="268"/>
            <p14:sldId id="280"/>
            <p14:sldId id="281"/>
            <p14:sldId id="269"/>
            <p14:sldId id="279"/>
            <p14:sldId id="283"/>
            <p14:sldId id="282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115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November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November 11,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November 11,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November 11,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a/clz.nl/weblog2at/uitleg-opdrach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clips.blog.nl/" TargetMode="External"/><Relationship Id="rId2" Type="http://schemas.openxmlformats.org/officeDocument/2006/relationships/hyperlink" Target="http://www.sevendays.nl/blogs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hyperlink" Target="http://www.jenniefromtheblog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Scrijven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1.6 (vervolg)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Een Verslag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43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8466083" cy="725468"/>
          </a:xfrm>
        </p:spPr>
        <p:txBody>
          <a:bodyPr>
            <a:normAutofit/>
          </a:bodyPr>
          <a:lstStyle/>
          <a:p>
            <a:r>
              <a:rPr lang="nl-NL" sz="2800" dirty="0" smtClean="0"/>
              <a:t>Waar let je op bij het formuleren?</a:t>
            </a:r>
            <a:endParaRPr lang="nl-NL" sz="2800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256061" y="1230265"/>
            <a:ext cx="5713813" cy="532444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Kies </a:t>
            </a:r>
            <a:r>
              <a:rPr lang="nl-NL" dirty="0" smtClean="0">
                <a:solidFill>
                  <a:srgbClr val="FF0000"/>
                </a:solidFill>
              </a:rPr>
              <a:t>één </a:t>
            </a:r>
            <a:r>
              <a:rPr lang="nl-NL" dirty="0" err="1" smtClean="0">
                <a:solidFill>
                  <a:srgbClr val="FF0000"/>
                </a:solidFill>
              </a:rPr>
              <a:t>werkwoordstijd</a:t>
            </a:r>
            <a:r>
              <a:rPr lang="nl-NL" dirty="0" smtClean="0">
                <a:solidFill>
                  <a:srgbClr val="FF0000"/>
                </a:solidFill>
              </a:rPr>
              <a:t>: </a:t>
            </a:r>
            <a:r>
              <a:rPr lang="nl-NL" dirty="0" smtClean="0"/>
              <a:t>tegenwoordige of verleden tijd.</a:t>
            </a: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>
                <a:solidFill>
                  <a:srgbClr val="FF0000"/>
                </a:solidFill>
              </a:rPr>
              <a:t>Door elkaar </a:t>
            </a:r>
            <a:r>
              <a:rPr lang="nl-NL" dirty="0" smtClean="0"/>
              <a:t>is </a:t>
            </a:r>
            <a:r>
              <a:rPr lang="nl-NL" dirty="0" smtClean="0">
                <a:solidFill>
                  <a:srgbClr val="FF0000"/>
                </a:solidFill>
              </a:rPr>
              <a:t>niet prettig </a:t>
            </a:r>
            <a:r>
              <a:rPr lang="nl-NL" dirty="0" smtClean="0"/>
              <a:t>voor je lezer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r>
              <a:rPr lang="nl-NL" sz="2400" u="sng" dirty="0" smtClean="0"/>
              <a:t>Goed: </a:t>
            </a:r>
          </a:p>
          <a:p>
            <a:r>
              <a:rPr lang="nl-NL" sz="2400" dirty="0" smtClean="0"/>
              <a:t>Ik </a:t>
            </a:r>
            <a:r>
              <a:rPr lang="nl-NL" sz="2400" dirty="0" smtClean="0">
                <a:solidFill>
                  <a:srgbClr val="FF0000"/>
                </a:solidFill>
              </a:rPr>
              <a:t>dacht </a:t>
            </a:r>
            <a:r>
              <a:rPr lang="nl-NL" sz="2400" dirty="0" smtClean="0"/>
              <a:t>dat ik nog wel door </a:t>
            </a:r>
            <a:r>
              <a:rPr lang="nl-NL" sz="2400" dirty="0" smtClean="0">
                <a:solidFill>
                  <a:srgbClr val="FF0000"/>
                </a:solidFill>
              </a:rPr>
              <a:t>kon</a:t>
            </a:r>
            <a:r>
              <a:rPr lang="nl-NL" sz="2400" dirty="0" smtClean="0"/>
              <a:t> rijden en niet </a:t>
            </a:r>
            <a:r>
              <a:rPr lang="nl-NL" sz="2400" dirty="0" smtClean="0">
                <a:solidFill>
                  <a:srgbClr val="FF0000"/>
                </a:solidFill>
              </a:rPr>
              <a:t>hoefde</a:t>
            </a:r>
            <a:r>
              <a:rPr lang="nl-NL" sz="2400" dirty="0" smtClean="0"/>
              <a:t> te remmen.</a:t>
            </a:r>
          </a:p>
          <a:p>
            <a:endParaRPr lang="nl-NL" sz="2400" dirty="0" smtClean="0"/>
          </a:p>
          <a:p>
            <a:r>
              <a:rPr lang="nl-NL" sz="2400" u="sng" dirty="0" smtClean="0"/>
              <a:t>Fout: </a:t>
            </a:r>
          </a:p>
          <a:p>
            <a:r>
              <a:rPr lang="nl-NL" sz="2400" dirty="0" smtClean="0"/>
              <a:t>Ik </a:t>
            </a:r>
            <a:r>
              <a:rPr lang="nl-NL" sz="2400" dirty="0" smtClean="0">
                <a:solidFill>
                  <a:srgbClr val="FF0000"/>
                </a:solidFill>
              </a:rPr>
              <a:t>dacht </a:t>
            </a:r>
            <a:r>
              <a:rPr lang="nl-NL" sz="2400" dirty="0" smtClean="0"/>
              <a:t>dat ik nog wel door </a:t>
            </a:r>
            <a:r>
              <a:rPr lang="nl-NL" sz="2400" dirty="0" smtClean="0">
                <a:solidFill>
                  <a:srgbClr val="FF0000"/>
                </a:solidFill>
              </a:rPr>
              <a:t>kon</a:t>
            </a:r>
            <a:r>
              <a:rPr lang="nl-NL" sz="2400" dirty="0" smtClean="0"/>
              <a:t> rijden en niet </a:t>
            </a:r>
            <a:r>
              <a:rPr lang="nl-NL" sz="2400" dirty="0" smtClean="0">
                <a:solidFill>
                  <a:srgbClr val="00B050"/>
                </a:solidFill>
              </a:rPr>
              <a:t>hoef</a:t>
            </a:r>
            <a:r>
              <a:rPr lang="nl-NL" sz="2400" dirty="0" smtClean="0"/>
              <a:t> te remmen.</a:t>
            </a:r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9146" y="1230265"/>
            <a:ext cx="2178943" cy="194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9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schrijftaak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uitleg schrijftaak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74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Wat gaan we doen deze </a:t>
            </a:r>
            <a:r>
              <a:rPr lang="nl-NL" dirty="0" smtClean="0"/>
              <a:t>les?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Leestaak 2.2 nakijken </a:t>
            </a:r>
            <a:r>
              <a:rPr lang="nl-NL" dirty="0" err="1" smtClean="0"/>
              <a:t>opdr</a:t>
            </a:r>
            <a:r>
              <a:rPr lang="nl-NL" dirty="0" smtClean="0"/>
              <a:t> 14,15,17,19 (10m)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Herhaling ‘schrijven van een verslag’ (10m)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Maken opdrachten 7,8,9 (20m)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Korte pauze (5m)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Uitleg opdracht </a:t>
            </a:r>
            <a:r>
              <a:rPr lang="nl-NL" dirty="0" smtClean="0"/>
              <a:t>schrijf</a:t>
            </a:r>
            <a:r>
              <a:rPr lang="nl-NL" dirty="0" smtClean="0"/>
              <a:t>taak </a:t>
            </a:r>
            <a:r>
              <a:rPr lang="nl-NL" dirty="0" smtClean="0"/>
              <a:t>(5m)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Start </a:t>
            </a:r>
            <a:r>
              <a:rPr lang="nl-NL" smtClean="0"/>
              <a:t>met </a:t>
            </a:r>
            <a:r>
              <a:rPr lang="nl-NL" smtClean="0"/>
              <a:t>uitvoerenschrijftaak (10m</a:t>
            </a:r>
            <a:r>
              <a:rPr lang="nl-NL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Lezen uit je meegebrachte leesboek. (30m)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446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Aan het einde van deze les weet je:</a:t>
            </a:r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verslag/weblog is.</a:t>
            </a:r>
          </a:p>
          <a:p>
            <a:r>
              <a:rPr lang="nl-NL" dirty="0" smtClean="0"/>
              <a:t>Hoe je een verslag schrijft. </a:t>
            </a:r>
          </a:p>
          <a:p>
            <a:r>
              <a:rPr lang="nl-NL" dirty="0" smtClean="0"/>
              <a:t>Wat de structuur van een verslag/weblog is.</a:t>
            </a:r>
          </a:p>
          <a:p>
            <a:r>
              <a:rPr lang="nl-NL" dirty="0" smtClean="0"/>
              <a:t>Waar je op let bij het formuleren van zinnen.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0885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488" y="0"/>
            <a:ext cx="8605319" cy="669956"/>
          </a:xfrm>
        </p:spPr>
        <p:txBody>
          <a:bodyPr/>
          <a:lstStyle/>
          <a:p>
            <a:r>
              <a:rPr lang="nl-NL" dirty="0" err="1" smtClean="0"/>
              <a:t>Nakijkdia</a:t>
            </a:r>
            <a:r>
              <a:rPr lang="nl-NL" dirty="0" smtClean="0"/>
              <a:t> leestaak 2.2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488" y="770432"/>
            <a:ext cx="4314627" cy="608756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6804" y="800502"/>
            <a:ext cx="4455687" cy="5763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26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7488" y="0"/>
            <a:ext cx="8605319" cy="669956"/>
          </a:xfrm>
        </p:spPr>
        <p:txBody>
          <a:bodyPr/>
          <a:lstStyle/>
          <a:p>
            <a:r>
              <a:rPr lang="nl-NL" dirty="0" err="1" smtClean="0"/>
              <a:t>Nakijkdia</a:t>
            </a:r>
            <a:r>
              <a:rPr lang="nl-NL" dirty="0" smtClean="0"/>
              <a:t> leestaak 2.2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914" y="744459"/>
            <a:ext cx="4515660" cy="603206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336" y="669955"/>
            <a:ext cx="4101221" cy="5911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3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87407" cy="59351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is een verslag?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24174" y="761375"/>
            <a:ext cx="3291840" cy="639762"/>
          </a:xfrm>
        </p:spPr>
        <p:txBody>
          <a:bodyPr/>
          <a:lstStyle/>
          <a:p>
            <a:r>
              <a:rPr lang="nl-NL" dirty="0" err="1" smtClean="0"/>
              <a:t>VERslag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97746" y="1427833"/>
            <a:ext cx="3906695" cy="3840480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Feitelijke  </a:t>
            </a:r>
            <a:r>
              <a:rPr lang="nl-NL" dirty="0" smtClean="0">
                <a:solidFill>
                  <a:srgbClr val="FF0000"/>
                </a:solidFill>
              </a:rPr>
              <a:t>gebeurtenis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Je wilt de lezer </a:t>
            </a:r>
            <a:r>
              <a:rPr lang="nl-NL" dirty="0" smtClean="0">
                <a:solidFill>
                  <a:srgbClr val="FF0000"/>
                </a:solidFill>
              </a:rPr>
              <a:t>informeren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volgorde=</a:t>
            </a:r>
            <a:r>
              <a:rPr lang="nl-NL" dirty="0" smtClean="0">
                <a:solidFill>
                  <a:srgbClr val="FF0000"/>
                </a:solidFill>
              </a:rPr>
              <a:t>Chronologisch</a:t>
            </a:r>
            <a:r>
              <a:rPr lang="nl-NL" dirty="0" smtClean="0">
                <a:solidFill>
                  <a:schemeClr val="tx2"/>
                </a:solidFill>
              </a:rPr>
              <a:t>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 </a:t>
            </a:r>
            <a:r>
              <a:rPr lang="nl-NL" dirty="0" smtClean="0">
                <a:solidFill>
                  <a:srgbClr val="FF0000"/>
                </a:solidFill>
              </a:rPr>
              <a:t>foto`s/illustraties/grafieken/tabellen/</a:t>
            </a:r>
            <a:r>
              <a:rPr lang="nl-NL" dirty="0" err="1" smtClean="0"/>
              <a:t>enz</a:t>
            </a:r>
            <a:endParaRPr lang="nl-NL" dirty="0" smtClean="0"/>
          </a:p>
          <a:p>
            <a:endParaRPr lang="nl-NL" dirty="0"/>
          </a:p>
          <a:p>
            <a:r>
              <a:rPr lang="nl-NL" u="sng" dirty="0" smtClean="0"/>
              <a:t>Voorbeelden van verslagen:</a:t>
            </a:r>
          </a:p>
          <a:p>
            <a:endParaRPr lang="nl-NL" dirty="0"/>
          </a:p>
          <a:p>
            <a:r>
              <a:rPr lang="nl-NL" dirty="0" smtClean="0"/>
              <a:t>*Reisverslag</a:t>
            </a:r>
          </a:p>
          <a:p>
            <a:r>
              <a:rPr lang="nl-NL" dirty="0" smtClean="0"/>
              <a:t>*Sportverslag</a:t>
            </a:r>
          </a:p>
          <a:p>
            <a:r>
              <a:rPr lang="nl-NL" dirty="0" smtClean="0"/>
              <a:t>*Onderzoeksverslag</a:t>
            </a:r>
          </a:p>
          <a:p>
            <a:r>
              <a:rPr lang="nl-NL" dirty="0" smtClean="0"/>
              <a:t>*Weblog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542361" y="746234"/>
            <a:ext cx="3291840" cy="639762"/>
          </a:xfrm>
        </p:spPr>
        <p:txBody>
          <a:bodyPr/>
          <a:lstStyle/>
          <a:p>
            <a:r>
              <a:rPr lang="nl-NL" dirty="0" smtClean="0"/>
              <a:t>weblog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4214648" y="1378747"/>
            <a:ext cx="4170400" cy="3840480"/>
          </a:xfrm>
        </p:spPr>
        <p:txBody>
          <a:bodyPr>
            <a:normAutofit fontScale="92500"/>
          </a:bodyPr>
          <a:lstStyle/>
          <a:p>
            <a:r>
              <a:rPr lang="nl-NL" sz="1600" dirty="0" smtClean="0"/>
              <a:t>Zelfde kenmerken als een verslag maar…: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/>
              <a:t>Andere </a:t>
            </a:r>
            <a:r>
              <a:rPr lang="nl-NL" sz="1600" dirty="0" smtClean="0">
                <a:solidFill>
                  <a:srgbClr val="FF0000"/>
                </a:solidFill>
              </a:rPr>
              <a:t>structuur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/>
              <a:t>Gebruik van </a:t>
            </a:r>
            <a:r>
              <a:rPr lang="nl-NL" sz="1600" dirty="0" smtClean="0">
                <a:solidFill>
                  <a:srgbClr val="FF0000"/>
                </a:solidFill>
              </a:rPr>
              <a:t>hyperlinks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/>
              <a:t>Mogelijkheid tot </a:t>
            </a:r>
            <a:r>
              <a:rPr lang="nl-NL" sz="1600" dirty="0" smtClean="0">
                <a:solidFill>
                  <a:srgbClr val="FF0000"/>
                </a:solidFill>
              </a:rPr>
              <a:t>opmerkingen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1600" dirty="0" smtClean="0"/>
              <a:t>Toevoegen van </a:t>
            </a:r>
            <a:r>
              <a:rPr lang="nl-NL" sz="1600" dirty="0" smtClean="0">
                <a:solidFill>
                  <a:srgbClr val="FF0000"/>
                </a:solidFill>
              </a:rPr>
              <a:t>media</a:t>
            </a:r>
          </a:p>
          <a:p>
            <a:endParaRPr lang="nl-NL" sz="1600" u="sng" dirty="0" smtClean="0"/>
          </a:p>
          <a:p>
            <a:r>
              <a:rPr lang="nl-NL" sz="1600" u="sng" dirty="0" smtClean="0"/>
              <a:t>Voorbeelden </a:t>
            </a:r>
            <a:r>
              <a:rPr lang="nl-NL" sz="1600" u="sng" dirty="0"/>
              <a:t>van </a:t>
            </a:r>
            <a:r>
              <a:rPr lang="nl-NL" sz="1600" u="sng" dirty="0" smtClean="0"/>
              <a:t>weblogs</a:t>
            </a:r>
            <a:endParaRPr lang="nl-NL" sz="1600" u="sng" dirty="0"/>
          </a:p>
          <a:p>
            <a:r>
              <a:rPr lang="nl-NL" sz="1600" dirty="0" err="1" smtClean="0">
                <a:hlinkClick r:id="rId2"/>
              </a:rPr>
              <a:t>seven</a:t>
            </a:r>
            <a:r>
              <a:rPr lang="nl-NL" sz="1600" dirty="0" smtClean="0">
                <a:hlinkClick r:id="rId2"/>
              </a:rPr>
              <a:t> </a:t>
            </a:r>
            <a:r>
              <a:rPr lang="nl-NL" sz="1600" dirty="0" err="1" smtClean="0">
                <a:hlinkClick r:id="rId2"/>
              </a:rPr>
              <a:t>days</a:t>
            </a:r>
            <a:r>
              <a:rPr lang="nl-NL" sz="1600" dirty="0" smtClean="0">
                <a:hlinkClick r:id="rId2"/>
              </a:rPr>
              <a:t>: populaire jongeren site</a:t>
            </a:r>
            <a:endParaRPr lang="nl-NL" sz="1600" dirty="0" smtClean="0"/>
          </a:p>
          <a:p>
            <a:r>
              <a:rPr lang="nl-NL" sz="1600" dirty="0" smtClean="0">
                <a:hlinkClick r:id="rId3"/>
              </a:rPr>
              <a:t>videoclips weblog</a:t>
            </a:r>
            <a:endParaRPr lang="nl-NL" sz="1600" dirty="0" smtClean="0"/>
          </a:p>
          <a:p>
            <a:r>
              <a:rPr lang="nl-NL" sz="1600" dirty="0" smtClean="0">
                <a:hlinkClick r:id="rId4"/>
              </a:rPr>
              <a:t>weblog van </a:t>
            </a:r>
            <a:r>
              <a:rPr lang="nl-NL" sz="1600" dirty="0" err="1" smtClean="0">
                <a:hlinkClick r:id="rId4"/>
              </a:rPr>
              <a:t>Jenniefromtheblog</a:t>
            </a:r>
            <a:r>
              <a:rPr lang="nl-NL" sz="1600" dirty="0" smtClean="0">
                <a:hlinkClick r:id="rId4"/>
              </a:rPr>
              <a:t>...over mode </a:t>
            </a:r>
            <a:r>
              <a:rPr lang="nl-NL" sz="1600" dirty="0" err="1" smtClean="0">
                <a:hlinkClick r:id="rId4"/>
              </a:rPr>
              <a:t>enzo</a:t>
            </a:r>
            <a:endParaRPr lang="nl-NL" sz="1600" dirty="0" smtClean="0"/>
          </a:p>
          <a:p>
            <a:endParaRPr lang="nl-NL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026" y="5268313"/>
            <a:ext cx="27813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64" y="5268313"/>
            <a:ext cx="2334526" cy="1418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26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 van een verslag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6235" y="1752600"/>
            <a:ext cx="7620000" cy="4373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Zorg voor een </a:t>
            </a:r>
            <a:r>
              <a:rPr lang="nl-NL" dirty="0" smtClean="0">
                <a:solidFill>
                  <a:srgbClr val="FF0000"/>
                </a:solidFill>
              </a:rPr>
              <a:t>duidelijke structuur</a:t>
            </a:r>
            <a:r>
              <a:rPr lang="nl-NL" dirty="0" smtClean="0"/>
              <a:t>: inleiding/kern/slot&gt; </a:t>
            </a:r>
            <a:r>
              <a:rPr lang="nl-NL" dirty="0" smtClean="0">
                <a:solidFill>
                  <a:srgbClr val="FF0000"/>
                </a:solidFill>
              </a:rPr>
              <a:t>duidelijk herkenbaar!</a:t>
            </a:r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Kern indelen d.m.v. </a:t>
            </a:r>
            <a:r>
              <a:rPr lang="nl-NL" dirty="0" smtClean="0">
                <a:solidFill>
                  <a:srgbClr val="FF0000"/>
                </a:solidFill>
              </a:rPr>
              <a:t>tussenkopjes.</a:t>
            </a:r>
            <a:r>
              <a:rPr lang="nl-NL" dirty="0" smtClean="0"/>
              <a:t> Zorg ervoor dat de onderwerpen op elkaar aansluiten!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 </a:t>
            </a:r>
            <a:r>
              <a:rPr lang="nl-NL" dirty="0" smtClean="0">
                <a:solidFill>
                  <a:srgbClr val="FF0000"/>
                </a:solidFill>
              </a:rPr>
              <a:t>signaalwoorden</a:t>
            </a:r>
            <a:r>
              <a:rPr lang="nl-NL" dirty="0" smtClean="0"/>
              <a:t> om deelonderwerpen te </a:t>
            </a:r>
            <a:r>
              <a:rPr lang="nl-NL" dirty="0" smtClean="0">
                <a:solidFill>
                  <a:srgbClr val="FF0000"/>
                </a:solidFill>
              </a:rPr>
              <a:t>verbinden!</a:t>
            </a:r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668" y="4221163"/>
            <a:ext cx="2400300" cy="1905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8285" y="4074905"/>
            <a:ext cx="1648720" cy="16487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64875" y="4114325"/>
            <a:ext cx="2045994" cy="1609300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2684637" y="4899265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5348802" y="4885108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692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Structuur van een weblog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6235" y="1752600"/>
            <a:ext cx="7620000" cy="4373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dirty="0" smtClean="0"/>
              <a:t>Zorg voor een </a:t>
            </a:r>
            <a:r>
              <a:rPr lang="nl-NL" dirty="0" smtClean="0">
                <a:solidFill>
                  <a:srgbClr val="FF0000"/>
                </a:solidFill>
              </a:rPr>
              <a:t>duidelijke titel</a:t>
            </a:r>
            <a:r>
              <a:rPr lang="nl-NL" dirty="0" smtClean="0"/>
              <a:t>: deze geeft een goed beeld van de inhoud!</a:t>
            </a:r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Inleiding=korte samenvatting  van de inhoud.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Belangrijke info bovenaan in het weblog.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Informatie in </a:t>
            </a:r>
            <a:r>
              <a:rPr lang="nl-NL" dirty="0" smtClean="0">
                <a:solidFill>
                  <a:srgbClr val="FF0000"/>
                </a:solidFill>
              </a:rPr>
              <a:t>kleine porties</a:t>
            </a:r>
            <a:r>
              <a:rPr lang="nl-NL" dirty="0" smtClean="0"/>
              <a:t>&gt;gebruik </a:t>
            </a:r>
            <a:r>
              <a:rPr lang="nl-NL" dirty="0" smtClean="0">
                <a:solidFill>
                  <a:srgbClr val="FF0000"/>
                </a:solidFill>
              </a:rPr>
              <a:t>tussenkopjes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Gebruik </a:t>
            </a:r>
            <a:r>
              <a:rPr lang="nl-NL" dirty="0" smtClean="0">
                <a:solidFill>
                  <a:srgbClr val="FF0000"/>
                </a:solidFill>
              </a:rPr>
              <a:t>hyperlinks</a:t>
            </a:r>
            <a:r>
              <a:rPr lang="nl-NL" dirty="0" smtClean="0"/>
              <a:t> die je aangeeft met een </a:t>
            </a:r>
            <a:r>
              <a:rPr lang="nl-NL" dirty="0" smtClean="0">
                <a:solidFill>
                  <a:srgbClr val="FF0000"/>
                </a:solidFill>
              </a:rPr>
              <a:t>inhoudswoord</a:t>
            </a:r>
            <a:endParaRPr lang="nl-NL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37" y="4578515"/>
            <a:ext cx="2400300" cy="190500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4712" y="4706655"/>
            <a:ext cx="1648720" cy="164872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5918" y="4578515"/>
            <a:ext cx="2045994" cy="1609300"/>
          </a:xfrm>
          <a:prstGeom prst="rect">
            <a:avLst/>
          </a:prstGeom>
        </p:spPr>
      </p:pic>
      <p:sp>
        <p:nvSpPr>
          <p:cNvPr id="7" name="PIJL-RECHTS 6"/>
          <p:cNvSpPr/>
          <p:nvPr/>
        </p:nvSpPr>
        <p:spPr>
          <a:xfrm>
            <a:off x="2684637" y="4899265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5348802" y="4885108"/>
            <a:ext cx="697116" cy="2885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878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199" y="152718"/>
            <a:ext cx="8466083" cy="725468"/>
          </a:xfrm>
        </p:spPr>
        <p:txBody>
          <a:bodyPr>
            <a:normAutofit/>
          </a:bodyPr>
          <a:lstStyle/>
          <a:p>
            <a:r>
              <a:rPr lang="nl-NL" sz="2800" dirty="0" smtClean="0"/>
              <a:t>Waar let je op bij het schrijven?</a:t>
            </a:r>
            <a:endParaRPr lang="nl-NL" sz="2800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half" idx="1"/>
          </p:nvPr>
        </p:nvSpPr>
        <p:spPr>
          <a:xfrm>
            <a:off x="256062" y="1230265"/>
            <a:ext cx="4163538" cy="5324444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Niet </a:t>
            </a:r>
            <a:r>
              <a:rPr lang="nl-NL" dirty="0" smtClean="0">
                <a:solidFill>
                  <a:srgbClr val="FF0000"/>
                </a:solidFill>
              </a:rPr>
              <a:t>alles</a:t>
            </a:r>
            <a:r>
              <a:rPr lang="nl-NL" dirty="0" smtClean="0"/>
              <a:t> beschrijven;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Vertel op een </a:t>
            </a:r>
            <a:r>
              <a:rPr lang="nl-NL" dirty="0" smtClean="0">
                <a:solidFill>
                  <a:srgbClr val="FF0000"/>
                </a:solidFill>
              </a:rPr>
              <a:t>leuke manier;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Lezer moet kunnen </a:t>
            </a:r>
            <a:r>
              <a:rPr lang="nl-NL" dirty="0" smtClean="0">
                <a:solidFill>
                  <a:srgbClr val="FF0000"/>
                </a:solidFill>
              </a:rPr>
              <a:t>meeleven</a:t>
            </a:r>
            <a:r>
              <a:rPr lang="nl-NL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gedachten/gevoelens;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Vertel over </a:t>
            </a:r>
            <a:r>
              <a:rPr lang="nl-NL" dirty="0" smtClean="0">
                <a:solidFill>
                  <a:srgbClr val="FF0000"/>
                </a:solidFill>
              </a:rPr>
              <a:t>ontmoetingen;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Geef </a:t>
            </a:r>
            <a:r>
              <a:rPr lang="nl-NL" dirty="0" smtClean="0">
                <a:solidFill>
                  <a:srgbClr val="FF0000"/>
                </a:solidFill>
              </a:rPr>
              <a:t>bijzonderheden</a:t>
            </a:r>
            <a:r>
              <a:rPr lang="nl-NL" dirty="0" smtClean="0"/>
              <a:t> aan;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Vertel ook over bijvoorbeeld </a:t>
            </a:r>
            <a:r>
              <a:rPr lang="nl-NL" dirty="0" smtClean="0">
                <a:solidFill>
                  <a:srgbClr val="FF0000"/>
                </a:solidFill>
              </a:rPr>
              <a:t>ontmoetingen/gesprekken;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13" name="Tijdelijke aanduiding voor inhoud 12"/>
          <p:cNvSpPr>
            <a:spLocks noGrp="1"/>
          </p:cNvSpPr>
          <p:nvPr>
            <p:ph sz="half" idx="2"/>
          </p:nvPr>
        </p:nvSpPr>
        <p:spPr>
          <a:xfrm>
            <a:off x="5009409" y="1127038"/>
            <a:ext cx="3291840" cy="4525963"/>
          </a:xfrm>
        </p:spPr>
        <p:txBody>
          <a:bodyPr>
            <a:normAutofit fontScale="70000" lnSpcReduction="20000"/>
          </a:bodyPr>
          <a:lstStyle/>
          <a:p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211" y="1601458"/>
            <a:ext cx="2877484" cy="256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16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417</TotalTime>
  <Words>353</Words>
  <Application>Microsoft Office PowerPoint</Application>
  <PresentationFormat>Diavoorstelling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Arial Black</vt:lpstr>
      <vt:lpstr>Essentieel</vt:lpstr>
      <vt:lpstr>Scrijven 1.6 (vervolg)</vt:lpstr>
      <vt:lpstr>Wat gaan we doen deze les? </vt:lpstr>
      <vt:lpstr>Aan het einde van deze les weet je:</vt:lpstr>
      <vt:lpstr>Nakijkdia leestaak 2.2</vt:lpstr>
      <vt:lpstr>Nakijkdia leestaak 2.2</vt:lpstr>
      <vt:lpstr>Wat is een verslag?</vt:lpstr>
      <vt:lpstr>Structuur van een verslag</vt:lpstr>
      <vt:lpstr>Structuur van een weblog</vt:lpstr>
      <vt:lpstr>Waar let je op bij het schrijven?</vt:lpstr>
      <vt:lpstr>Waar let je op bij het formuleren?</vt:lpstr>
      <vt:lpstr>Uitleg schrijftaak</vt:lpstr>
    </vt:vector>
  </TitlesOfParts>
  <Company>Remco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Remco</cp:lastModifiedBy>
  <cp:revision>42</cp:revision>
  <dcterms:created xsi:type="dcterms:W3CDTF">2015-08-26T11:58:10Z</dcterms:created>
  <dcterms:modified xsi:type="dcterms:W3CDTF">2015-11-11T18:38:59Z</dcterms:modified>
</cp:coreProperties>
</file>