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313092-5856-4523-9234-CC696C8AE92F}" type="datetimeFigureOut">
              <a:rPr lang="nl-NL" smtClean="0"/>
              <a:t>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5E399-A1CE-472A-9CD8-224C06BD9F46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schrijven van een verhaal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35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bedenk je een goed verhaal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Bedenk </a:t>
            </a:r>
            <a:r>
              <a:rPr lang="nl-NL" dirty="0" smtClean="0">
                <a:solidFill>
                  <a:srgbClr val="FF0000"/>
                </a:solidFill>
              </a:rPr>
              <a:t>personen</a:t>
            </a:r>
            <a:r>
              <a:rPr lang="nl-NL" dirty="0" smtClean="0"/>
              <a:t>: welke mensen spelen een rol?</a:t>
            </a:r>
          </a:p>
          <a:p>
            <a:r>
              <a:rPr lang="nl-NL" dirty="0" smtClean="0"/>
              <a:t>Bedenk een </a:t>
            </a:r>
            <a:r>
              <a:rPr lang="nl-NL" dirty="0" smtClean="0">
                <a:solidFill>
                  <a:srgbClr val="FF0000"/>
                </a:solidFill>
              </a:rPr>
              <a:t>tijd</a:t>
            </a:r>
            <a:r>
              <a:rPr lang="nl-NL" dirty="0" smtClean="0"/>
              <a:t>: in welke tijd speelt het zich af, verleden, heden, toekomst? </a:t>
            </a:r>
          </a:p>
          <a:p>
            <a:r>
              <a:rPr lang="nl-NL" dirty="0" smtClean="0"/>
              <a:t>In </a:t>
            </a:r>
            <a:r>
              <a:rPr lang="nl-NL" dirty="0" smtClean="0">
                <a:solidFill>
                  <a:srgbClr val="FF0000"/>
                </a:solidFill>
              </a:rPr>
              <a:t>hoeveel tijd </a:t>
            </a:r>
            <a:r>
              <a:rPr lang="nl-NL" dirty="0" smtClean="0"/>
              <a:t>speelt het verhaal zich af? Een uur, een dag, een week, tien jaar?</a:t>
            </a:r>
          </a:p>
          <a:p>
            <a:r>
              <a:rPr lang="nl-NL" dirty="0" smtClean="0"/>
              <a:t>Op welke </a:t>
            </a:r>
            <a:r>
              <a:rPr lang="nl-NL" dirty="0" smtClean="0">
                <a:solidFill>
                  <a:srgbClr val="FF0000"/>
                </a:solidFill>
              </a:rPr>
              <a:t>plaatsen</a:t>
            </a:r>
            <a:r>
              <a:rPr lang="nl-NL" dirty="0" smtClean="0"/>
              <a:t> speelt het verhaal?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71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belangrijk bij het bedenken?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Leef je in!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zien je personages eruit? Wat voelen ze? Hoe lachen ze? Wat vinden ze leuk? Enz.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ziet de omgeving eruit?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mtClean="0">
                <a:solidFill>
                  <a:srgbClr val="FF0000"/>
                </a:solidFill>
              </a:rPr>
              <a:t>Belangrijke </a:t>
            </a:r>
            <a:r>
              <a:rPr lang="nl-NL" dirty="0" smtClean="0">
                <a:solidFill>
                  <a:srgbClr val="FF0000"/>
                </a:solidFill>
              </a:rPr>
              <a:t>tip: </a:t>
            </a:r>
            <a:r>
              <a:rPr lang="nl-NL" dirty="0" smtClean="0"/>
              <a:t>laat je fantasie de vrije loop en bedenk zoveel mogelijk details! Wanneer je echt gaat schrijven gebruik je de beste dingen.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847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ga je verder?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Wanneer je de personen, tijd en plaatsen van je verhaal bedacht hebt met veel details schrijf je </a:t>
            </a:r>
            <a:r>
              <a:rPr lang="nl-NL" dirty="0" smtClean="0">
                <a:solidFill>
                  <a:srgbClr val="FF0000"/>
                </a:solidFill>
              </a:rPr>
              <a:t>de plot.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De plot: WAT gebeurt er in je verhaal!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Bedenk </a:t>
            </a:r>
            <a:r>
              <a:rPr lang="nl-NL" dirty="0"/>
              <a:t>de volgende dingen bij deze </a:t>
            </a:r>
            <a:r>
              <a:rPr lang="nl-NL" dirty="0" smtClean="0"/>
              <a:t>afbeelding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Bedenk </a:t>
            </a:r>
            <a:r>
              <a:rPr lang="nl-NL" dirty="0">
                <a:solidFill>
                  <a:srgbClr val="FF0000"/>
                </a:solidFill>
              </a:rPr>
              <a:t>personen</a:t>
            </a:r>
            <a:r>
              <a:rPr lang="nl-NL" dirty="0"/>
              <a:t>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welke </a:t>
            </a:r>
            <a:r>
              <a:rPr lang="nl-NL" dirty="0"/>
              <a:t>mensen spelen een rol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Bedenk een </a:t>
            </a:r>
            <a:r>
              <a:rPr lang="nl-NL" dirty="0" smtClean="0">
                <a:solidFill>
                  <a:srgbClr val="FF0000"/>
                </a:solidFill>
              </a:rPr>
              <a:t>tijd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welke tijd speelt het zich af,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verleden</a:t>
            </a:r>
            <a:r>
              <a:rPr lang="nl-NL" dirty="0"/>
              <a:t>, heden, toekomst?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 </a:t>
            </a:r>
            <a:r>
              <a:rPr lang="nl-NL" dirty="0">
                <a:solidFill>
                  <a:srgbClr val="FF0000"/>
                </a:solidFill>
              </a:rPr>
              <a:t>hoeveel tijd </a:t>
            </a:r>
            <a:r>
              <a:rPr lang="nl-NL" dirty="0"/>
              <a:t>speelt het verhaal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zich </a:t>
            </a:r>
            <a:r>
              <a:rPr lang="nl-NL" dirty="0"/>
              <a:t>af? Een uur, een dag, een </a:t>
            </a:r>
            <a:r>
              <a:rPr lang="nl-NL" dirty="0" smtClean="0"/>
              <a:t>week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tien jaar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Op welke </a:t>
            </a:r>
            <a:r>
              <a:rPr lang="nl-NL" dirty="0" smtClean="0">
                <a:solidFill>
                  <a:srgbClr val="FF0000"/>
                </a:solidFill>
              </a:rPr>
              <a:t>plaats(en)</a:t>
            </a:r>
            <a:r>
              <a:rPr lang="nl-NL" dirty="0" smtClean="0"/>
              <a:t> speelt </a:t>
            </a:r>
            <a:r>
              <a:rPr lang="nl-NL" dirty="0"/>
              <a:t>het verhaal?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r>
              <a:rPr lang="nl-NL" dirty="0" smtClean="0"/>
              <a:t>Bedenk een plot!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146" y="1628801"/>
            <a:ext cx="2782127" cy="418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97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Kies een plaatje, bereid je verhaal voor, bedenk een plot en schrijf je verhaal (ongeveer 500 woorden)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622" y="1470820"/>
            <a:ext cx="3033410" cy="227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20" y="1484784"/>
            <a:ext cx="3376836" cy="2247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705" y="4077072"/>
            <a:ext cx="3103327" cy="23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37796"/>
            <a:ext cx="4314888" cy="180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249</Words>
  <Application>Microsoft Office PowerPoint</Application>
  <PresentationFormat>Diavoorstelling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Civiel</vt:lpstr>
      <vt:lpstr>Schrijven</vt:lpstr>
      <vt:lpstr>Hoe bedenk je een goed verhaal</vt:lpstr>
      <vt:lpstr>Wat is belangrijk bij het bedenken?</vt:lpstr>
      <vt:lpstr>Hoe ga je verder?</vt:lpstr>
      <vt:lpstr>  Bedenk de volgende dingen bij deze afbeelding</vt:lpstr>
      <vt:lpstr>Kies een plaatje, bereid je verhaal voor, bedenk een plot en schrijf je verhaal (ongeveer 500 woorden)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Schrijven</dc:title>
  <dc:creator>Vrancken, Remco</dc:creator>
  <cp:lastModifiedBy>Vrancken, Remco</cp:lastModifiedBy>
  <cp:revision>6</cp:revision>
  <dcterms:created xsi:type="dcterms:W3CDTF">2014-05-26T09:36:17Z</dcterms:created>
  <dcterms:modified xsi:type="dcterms:W3CDTF">2016-03-06T15:34:50Z</dcterms:modified>
</cp:coreProperties>
</file>