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9" r:id="rId4"/>
    <p:sldId id="279" r:id="rId5"/>
    <p:sldId id="280" r:id="rId6"/>
    <p:sldId id="271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9"/>
            <p14:sldId id="279"/>
            <p14:sldId id="280"/>
            <p14:sldId id="271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3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deleesfabriek.n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Een </a:t>
            </a:r>
            <a:r>
              <a:rPr lang="nl-NL" dirty="0" smtClean="0"/>
              <a:t>RECENSIE </a:t>
            </a:r>
            <a:r>
              <a:rPr lang="nl-NL" dirty="0" smtClean="0"/>
              <a:t>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u="sng" dirty="0" smtClean="0"/>
              <a:t>LEVER HET BETOOG IN!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Lezen/journaal (15m)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Instructie schrijven van een recensie (10M)</a:t>
            </a:r>
          </a:p>
          <a:p>
            <a:endParaRPr lang="nl-NL" dirty="0" smtClean="0"/>
          </a:p>
          <a:p>
            <a:r>
              <a:rPr lang="nl-NL" u="sng" dirty="0" err="1" smtClean="0"/>
              <a:t>Kwt</a:t>
            </a:r>
            <a:r>
              <a:rPr lang="nl-NL" u="sng" dirty="0" smtClean="0"/>
              <a:t>:</a:t>
            </a:r>
          </a:p>
          <a:p>
            <a:r>
              <a:rPr lang="nl-NL" dirty="0" smtClean="0"/>
              <a:t>*Werken aan de planningscontrole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recensie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9918" y="1659294"/>
            <a:ext cx="8705462" cy="50733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geeft </a:t>
            </a:r>
            <a:r>
              <a:rPr lang="nl-NL" dirty="0" smtClean="0">
                <a:solidFill>
                  <a:srgbClr val="FF0000"/>
                </a:solidFill>
              </a:rPr>
              <a:t>je mening </a:t>
            </a:r>
            <a:r>
              <a:rPr lang="nl-NL" dirty="0" smtClean="0"/>
              <a:t>over een </a:t>
            </a:r>
            <a:r>
              <a:rPr lang="nl-NL" dirty="0" smtClean="0"/>
              <a:t>boek. </a:t>
            </a:r>
            <a:r>
              <a:rPr lang="nl-NL" dirty="0">
                <a:solidFill>
                  <a:srgbClr val="FF0000"/>
                </a:solidFill>
              </a:rPr>
              <a:t>V</a:t>
            </a:r>
            <a:r>
              <a:rPr lang="nl-NL" dirty="0" smtClean="0">
                <a:solidFill>
                  <a:srgbClr val="FF0000"/>
                </a:solidFill>
              </a:rPr>
              <a:t>erschillende aspecten</a:t>
            </a:r>
            <a:r>
              <a:rPr lang="nl-NL" dirty="0" smtClean="0"/>
              <a:t> komen aan bod </a:t>
            </a:r>
            <a:r>
              <a:rPr lang="nl-NL" dirty="0" smtClean="0"/>
              <a:t>zoals hoofdfiguren, tijd, perspectief, schrijfstijl, spanning enz.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</a:t>
            </a:r>
            <a:r>
              <a:rPr lang="nl-NL" dirty="0" smtClean="0">
                <a:solidFill>
                  <a:srgbClr val="FF0000"/>
                </a:solidFill>
              </a:rPr>
              <a:t>legt uit </a:t>
            </a:r>
            <a:r>
              <a:rPr lang="nl-NL" dirty="0" smtClean="0"/>
              <a:t>waarom je dat vindt.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5678"/>
            <a:ext cx="8217477" cy="316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055" y="22089"/>
            <a:ext cx="5791200" cy="1371600"/>
          </a:xfrm>
        </p:spPr>
        <p:txBody>
          <a:bodyPr/>
          <a:lstStyle/>
          <a:p>
            <a:r>
              <a:rPr lang="nl-NL" dirty="0" smtClean="0"/>
              <a:t>Hoe bouw je een </a:t>
            </a:r>
            <a:r>
              <a:rPr lang="nl-NL" dirty="0" smtClean="0"/>
              <a:t>recensie </a:t>
            </a:r>
            <a:r>
              <a:rPr lang="nl-NL" dirty="0" smtClean="0"/>
              <a:t>op?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95" y="1357890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85" y="3077378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201" y="4726098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3033195" y="2078553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033195" y="38257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3066766" y="53864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879273" y="1752600"/>
            <a:ext cx="4054763" cy="123110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Introductie boek</a:t>
            </a:r>
          </a:p>
          <a:p>
            <a:pPr lvl="0"/>
            <a:r>
              <a:rPr lang="nl-NL" sz="1400" dirty="0" smtClean="0"/>
              <a:t>Alinea 1:</a:t>
            </a:r>
          </a:p>
          <a:p>
            <a:pPr lvl="0"/>
            <a:r>
              <a:rPr lang="nl-NL" sz="1400" dirty="0" smtClean="0"/>
              <a:t>Vertel  </a:t>
            </a:r>
            <a:r>
              <a:rPr lang="nl-NL" sz="1400" dirty="0"/>
              <a:t>kort iets over de auteur, dit doe je in </a:t>
            </a:r>
            <a:r>
              <a:rPr lang="nl-NL" sz="1400" u="sng" dirty="0"/>
              <a:t>maximaal 50 woorden. </a:t>
            </a:r>
            <a:endParaRPr lang="nl-NL" sz="1400" dirty="0"/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879274" y="3262890"/>
            <a:ext cx="4054762" cy="181588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Alinea 2:</a:t>
            </a:r>
          </a:p>
          <a:p>
            <a:r>
              <a:rPr lang="nl-NL" sz="1400" dirty="0" smtClean="0"/>
              <a:t>Vertel </a:t>
            </a:r>
            <a:r>
              <a:rPr lang="nl-NL" sz="1400" dirty="0"/>
              <a:t>je kort waar het boek over gaat, zonder dat je de afloop verklapt</a:t>
            </a:r>
            <a:r>
              <a:rPr lang="nl-NL" sz="1400" dirty="0" smtClean="0"/>
              <a:t>.</a:t>
            </a:r>
          </a:p>
          <a:p>
            <a:endParaRPr lang="nl-NL" sz="1400" b="1" dirty="0"/>
          </a:p>
          <a:p>
            <a:r>
              <a:rPr lang="nl-NL" sz="1400" b="1" dirty="0" smtClean="0"/>
              <a:t>Alinea 3-?</a:t>
            </a:r>
          </a:p>
          <a:p>
            <a:r>
              <a:rPr lang="nl-NL" sz="1400" dirty="0"/>
              <a:t>jouw meningen, voorzien van voorbeelden en/of citaten uit het boek. </a:t>
            </a:r>
            <a:r>
              <a:rPr lang="nl-NL" sz="1400" u="sng" dirty="0"/>
              <a:t>Dit gedeelte moet minimaal 300 woorden zijn</a:t>
            </a:r>
            <a:endParaRPr lang="nl-NL" sz="1400" b="1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3879274" y="5428338"/>
            <a:ext cx="4054762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In het slot:</a:t>
            </a:r>
          </a:p>
          <a:p>
            <a:endParaRPr lang="nl-NL" sz="1400" b="1" u="sng" dirty="0" smtClean="0"/>
          </a:p>
          <a:p>
            <a:r>
              <a:rPr lang="nl-NL" sz="1400" dirty="0" smtClean="0"/>
              <a:t>Geef kort maar, krachtig </a:t>
            </a:r>
            <a:r>
              <a:rPr lang="nl-NL" sz="1400" dirty="0"/>
              <a:t>jouw </a:t>
            </a:r>
            <a:r>
              <a:rPr lang="nl-NL" sz="1400" dirty="0" smtClean="0"/>
              <a:t>oordeel..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1669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signaalwoorden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Mensen </a:t>
            </a:r>
            <a:r>
              <a:rPr lang="nl-NL" dirty="0" smtClean="0">
                <a:solidFill>
                  <a:srgbClr val="FF0000"/>
                </a:solidFill>
              </a:rPr>
              <a:t>snappen je tekst beter </a:t>
            </a:r>
            <a:r>
              <a:rPr lang="nl-NL" dirty="0" smtClean="0"/>
              <a:t>als jij de </a:t>
            </a:r>
            <a:r>
              <a:rPr lang="nl-NL" dirty="0" smtClean="0">
                <a:solidFill>
                  <a:srgbClr val="FF0000"/>
                </a:solidFill>
              </a:rPr>
              <a:t>verbanden </a:t>
            </a:r>
            <a:r>
              <a:rPr lang="nl-NL" dirty="0" smtClean="0"/>
              <a:t>in </a:t>
            </a:r>
            <a:r>
              <a:rPr lang="nl-NL" dirty="0" smtClean="0"/>
              <a:t>de tekst </a:t>
            </a:r>
            <a:r>
              <a:rPr lang="nl-NL" dirty="0" smtClean="0"/>
              <a:t>aangeeft.</a:t>
            </a:r>
          </a:p>
        </p:txBody>
      </p:sp>
      <p:sp>
        <p:nvSpPr>
          <p:cNvPr id="4" name="PIJL-OMLAAG 3"/>
          <p:cNvSpPr/>
          <p:nvPr/>
        </p:nvSpPr>
        <p:spPr>
          <a:xfrm>
            <a:off x="5784980" y="2136710"/>
            <a:ext cx="463420" cy="942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592286" y="3066825"/>
            <a:ext cx="438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 Dit doe je met </a:t>
            </a:r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5784980" y="3550298"/>
            <a:ext cx="463420" cy="731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57200" y="4260374"/>
            <a:ext cx="7836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Vergelijken: </a:t>
            </a:r>
            <a:r>
              <a:rPr lang="nl-NL" dirty="0" smtClean="0"/>
              <a:t>net zoals, meer, mooier/beter/leuker/mooier/lelijker/minder dan,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57200" y="5020846"/>
            <a:ext cx="7752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Argumenten geven: </a:t>
            </a:r>
            <a:r>
              <a:rPr lang="nl-NL" dirty="0" smtClean="0"/>
              <a:t>want, omdat, namelijk, vanwege,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57200" y="5436403"/>
            <a:ext cx="76868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Tegenstelling aangeven: </a:t>
            </a:r>
            <a:r>
              <a:rPr lang="nl-NL" dirty="0" smtClean="0"/>
              <a:t>echter, maar, toch, hoewel, daarentegen, enerzijds…anderzijds, aan de ene kant…aan de andere kant,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57200" y="6129538"/>
            <a:ext cx="79014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Voorbeeld geven:  </a:t>
            </a:r>
            <a:r>
              <a:rPr lang="nl-NL" dirty="0" smtClean="0"/>
              <a:t>neem nou, bijvoorbeeld, zoals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57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6612" y="1576736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/>
              <a:t/>
            </a:r>
            <a:br>
              <a:rPr lang="nl-NL" sz="800" b="1" dirty="0"/>
            </a:br>
            <a:endParaRPr lang="nl-NL" sz="600" dirty="0"/>
          </a:p>
        </p:txBody>
      </p:sp>
      <p:sp>
        <p:nvSpPr>
          <p:cNvPr id="6" name="Tekstvak 5"/>
          <p:cNvSpPr txBox="1"/>
          <p:nvPr/>
        </p:nvSpPr>
        <p:spPr>
          <a:xfrm>
            <a:off x="485192" y="989310"/>
            <a:ext cx="808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Neem eens een </a:t>
            </a:r>
            <a:r>
              <a:rPr lang="nl-NL" smtClean="0"/>
              <a:t>kijk op  de </a:t>
            </a:r>
            <a:r>
              <a:rPr lang="nl-NL" dirty="0"/>
              <a:t>site </a:t>
            </a:r>
            <a:r>
              <a:rPr lang="nl-NL" dirty="0">
                <a:hlinkClick r:id="rId2"/>
              </a:rPr>
              <a:t>http://www.deleesfabriek.nl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voor inspiratie!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1" y="1985963"/>
            <a:ext cx="91154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7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97089" cy="1371600"/>
          </a:xfrm>
        </p:spPr>
        <p:txBody>
          <a:bodyPr/>
          <a:lstStyle/>
          <a:p>
            <a:pPr algn="l"/>
            <a:r>
              <a:rPr lang="nl-NL" dirty="0" smtClean="0"/>
              <a:t>K.W.T.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41164"/>
              </p:ext>
            </p:extLst>
          </p:nvPr>
        </p:nvGraphicFramePr>
        <p:xfrm>
          <a:off x="622300" y="1943099"/>
          <a:ext cx="7251700" cy="40005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51700">
                  <a:extLst>
                    <a:ext uri="{9D8B030D-6E8A-4147-A177-3AD203B41FA5}">
                      <a16:colId xmlns:a16="http://schemas.microsoft.com/office/drawing/2014/main" val="1511342727"/>
                    </a:ext>
                  </a:extLst>
                </a:gridCol>
              </a:tblGrid>
              <a:tr h="926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200">
                          <a:effectLst/>
                        </a:rPr>
                        <a:t>Alle oefeningen van beterspellen.nl uit week 47, 48 en deels 49 zijn gemaakt. Geef een cijfer op basis van de score op beterspellen.nl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549200"/>
                  </a:ext>
                </a:extLst>
              </a:tr>
              <a:tr h="1241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200" dirty="0">
                          <a:effectLst/>
                        </a:rPr>
                        <a:t>Alle opdrachten op de methodesite van niet-werkwoordspelling H1 t/m H6 zijn gemaakt. Geef een cijfer op basis van de score. Werkt de methodesite niet? Dan zijn uit het boek twee opdrachten per hoofdstuk gemaakt.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752439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200">
                          <a:effectLst/>
                        </a:rPr>
                        <a:t>Fictie, opdrachten van hoofdstuk 3, alle opdrachten behalve de eindopdrachten zijn af en is zelf gemaakt.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975838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200">
                          <a:effectLst/>
                        </a:rPr>
                        <a:t>Formuleren opdracht 1 t/m 4 blz. 35 t/m 37 is af en is zelf gemaakt.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550654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200" dirty="0">
                          <a:effectLst/>
                        </a:rPr>
                        <a:t>Formuleren opdracht 1 t/m 3 blz. 79/80 is af en is zelf gemaakt.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5986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37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558</TotalTime>
  <Words>360</Words>
  <Application>Microsoft Office PowerPoint</Application>
  <PresentationFormat>Diavoorstelling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SimSun</vt:lpstr>
      <vt:lpstr>Arial</vt:lpstr>
      <vt:lpstr>Arial Black</vt:lpstr>
      <vt:lpstr>Calibri</vt:lpstr>
      <vt:lpstr>Times New Roman</vt:lpstr>
      <vt:lpstr>Essentieel</vt:lpstr>
      <vt:lpstr>Schrijven </vt:lpstr>
      <vt:lpstr>Wat gaan we doen deze les? </vt:lpstr>
      <vt:lpstr>Wat is een recensie</vt:lpstr>
      <vt:lpstr>Hoe bouw je een recensie op?</vt:lpstr>
      <vt:lpstr>Gebruik signaalwoorden</vt:lpstr>
      <vt:lpstr>PowerPoint-presentatie</vt:lpstr>
      <vt:lpstr>K.W.T.</vt:lpstr>
    </vt:vector>
  </TitlesOfParts>
  <Company>Remco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 R.</cp:lastModifiedBy>
  <cp:revision>56</cp:revision>
  <dcterms:created xsi:type="dcterms:W3CDTF">2015-08-26T11:58:10Z</dcterms:created>
  <dcterms:modified xsi:type="dcterms:W3CDTF">2017-12-07T09:19:50Z</dcterms:modified>
</cp:coreProperties>
</file>