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68" r:id="rId4"/>
    <p:sldId id="269" r:id="rId5"/>
    <p:sldId id="279" r:id="rId6"/>
    <p:sldId id="280" r:id="rId7"/>
    <p:sldId id="271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57"/>
            <p14:sldId id="268"/>
            <p14:sldId id="269"/>
            <p14:sldId id="279"/>
            <p14:sldId id="280"/>
            <p14:sldId id="271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April 18,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April 18,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April 18,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April 18,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April 18,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April 18,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April 18,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April 18,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April 18,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April 18,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April 18,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April 18,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Schrijven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Een beoordeling schrijven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</a:t>
            </a:r>
            <a:r>
              <a:rPr lang="nl-NL" dirty="0" smtClean="0"/>
              <a:t>lessen?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Startopdracht 1 </a:t>
            </a:r>
            <a:r>
              <a:rPr lang="nl-NL" dirty="0" err="1" smtClean="0"/>
              <a:t>blz</a:t>
            </a:r>
            <a:r>
              <a:rPr lang="nl-NL" dirty="0" smtClean="0"/>
              <a:t> 177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Instructie schrijven van een beoordeling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Gezamenlijke </a:t>
            </a:r>
            <a:r>
              <a:rPr lang="nl-NL" dirty="0" err="1" smtClean="0"/>
              <a:t>odpracht</a:t>
            </a: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Zelfstandig werken </a:t>
            </a:r>
            <a:r>
              <a:rPr lang="nl-NL" dirty="0" err="1" smtClean="0"/>
              <a:t>opdr</a:t>
            </a:r>
            <a:r>
              <a:rPr lang="nl-NL" dirty="0" smtClean="0"/>
              <a:t> 1 </a:t>
            </a:r>
            <a:r>
              <a:rPr lang="nl-NL" dirty="0" err="1" smtClean="0"/>
              <a:t>tm</a:t>
            </a:r>
            <a:r>
              <a:rPr lang="nl-NL" dirty="0" smtClean="0"/>
              <a:t> 6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 het einde van deze les weet je: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je jouw mening over een product opschrijft;</a:t>
            </a:r>
          </a:p>
          <a:p>
            <a:r>
              <a:rPr lang="nl-NL" dirty="0" smtClean="0"/>
              <a:t>Kun je daarvoor signaalwoorden gebruiken;</a:t>
            </a:r>
          </a:p>
          <a:p>
            <a:r>
              <a:rPr lang="nl-NL" dirty="0" smtClean="0"/>
              <a:t>Hoe je een beoordelingstekst opbouwt.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885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een </a:t>
            </a:r>
            <a:r>
              <a:rPr lang="nl-NL" dirty="0" smtClean="0"/>
              <a:t>beoordeling?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9918" y="1659294"/>
            <a:ext cx="8705462" cy="507335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Je </a:t>
            </a:r>
            <a:r>
              <a:rPr lang="nl-NL" dirty="0" smtClean="0"/>
              <a:t>geeft </a:t>
            </a:r>
            <a:r>
              <a:rPr lang="nl-NL" dirty="0" smtClean="0">
                <a:solidFill>
                  <a:srgbClr val="FF0000"/>
                </a:solidFill>
              </a:rPr>
              <a:t>je mening </a:t>
            </a:r>
            <a:r>
              <a:rPr lang="nl-NL" dirty="0" smtClean="0"/>
              <a:t>over een product: verschillende eigenschappen.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Je </a:t>
            </a:r>
            <a:r>
              <a:rPr lang="nl-NL" dirty="0" smtClean="0">
                <a:solidFill>
                  <a:srgbClr val="FF0000"/>
                </a:solidFill>
              </a:rPr>
              <a:t>legt uit </a:t>
            </a:r>
            <a:r>
              <a:rPr lang="nl-NL" dirty="0" smtClean="0"/>
              <a:t>waarom je dat vindt.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98" y="3278966"/>
            <a:ext cx="5610225" cy="28098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3566" y="2393302"/>
            <a:ext cx="3069771" cy="295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26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9055" y="22089"/>
            <a:ext cx="5791200" cy="1371600"/>
          </a:xfrm>
        </p:spPr>
        <p:txBody>
          <a:bodyPr/>
          <a:lstStyle/>
          <a:p>
            <a:r>
              <a:rPr lang="nl-NL" dirty="0" smtClean="0"/>
              <a:t>Hoe bouw je een </a:t>
            </a:r>
            <a:r>
              <a:rPr lang="nl-NL" dirty="0" smtClean="0"/>
              <a:t>beoordeling op</a:t>
            </a:r>
            <a:r>
              <a:rPr lang="nl-NL" dirty="0" smtClean="0"/>
              <a:t>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895" y="1357890"/>
            <a:ext cx="2400300" cy="1905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685" y="3077378"/>
            <a:ext cx="1648720" cy="164872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201" y="4726098"/>
            <a:ext cx="2045994" cy="1609300"/>
          </a:xfrm>
          <a:prstGeom prst="rect">
            <a:avLst/>
          </a:prstGeom>
        </p:spPr>
      </p:pic>
      <p:sp>
        <p:nvSpPr>
          <p:cNvPr id="7" name="PIJL-RECHTS 6"/>
          <p:cNvSpPr/>
          <p:nvPr/>
        </p:nvSpPr>
        <p:spPr>
          <a:xfrm>
            <a:off x="3033195" y="2078553"/>
            <a:ext cx="697116" cy="28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>
            <a:off x="3033195" y="3825770"/>
            <a:ext cx="697116" cy="28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/>
          <p:cNvSpPr/>
          <p:nvPr/>
        </p:nvSpPr>
        <p:spPr>
          <a:xfrm>
            <a:off x="3066766" y="5386470"/>
            <a:ext cx="697116" cy="28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3879273" y="1752600"/>
            <a:ext cx="4054763" cy="123110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b="1" u="sng" dirty="0" smtClean="0"/>
              <a:t>Introduc</a:t>
            </a:r>
            <a:r>
              <a:rPr lang="nl-NL" sz="1400" b="1" u="sng" dirty="0" smtClean="0"/>
              <a:t>tie product</a:t>
            </a:r>
            <a:endParaRPr lang="nl-NL" sz="1400" b="1" u="sng" dirty="0" smtClean="0"/>
          </a:p>
          <a:p>
            <a:endParaRPr lang="nl-NL" sz="1400" b="1" u="sng" dirty="0"/>
          </a:p>
          <a:p>
            <a:r>
              <a:rPr lang="nl-NL" sz="1400" b="1" dirty="0" smtClean="0"/>
              <a:t>-Vertel over </a:t>
            </a:r>
            <a:r>
              <a:rPr lang="nl-NL" sz="1400" b="1" dirty="0" smtClean="0">
                <a:solidFill>
                  <a:srgbClr val="FF0000"/>
                </a:solidFill>
              </a:rPr>
              <a:t>welk product </a:t>
            </a:r>
            <a:r>
              <a:rPr lang="nl-NL" sz="1400" b="1" dirty="0" smtClean="0"/>
              <a:t>het gaat. Kondig dit leuk aan!</a:t>
            </a:r>
            <a:endParaRPr lang="nl-NL" sz="1400" dirty="0" smtClean="0"/>
          </a:p>
          <a:p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823922" y="3492993"/>
            <a:ext cx="4054762" cy="95410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b="1" u="sng" dirty="0" smtClean="0"/>
              <a:t>Beoordeling eigenschappen</a:t>
            </a:r>
          </a:p>
          <a:p>
            <a:endParaRPr lang="nl-NL" sz="1400" b="1" u="sng" dirty="0"/>
          </a:p>
          <a:p>
            <a:r>
              <a:rPr lang="nl-NL" sz="1400" b="1" dirty="0" smtClean="0"/>
              <a:t>-Schrijf over de </a:t>
            </a:r>
            <a:r>
              <a:rPr lang="nl-NL" sz="1400" b="1" dirty="0" smtClean="0">
                <a:solidFill>
                  <a:srgbClr val="FF0000"/>
                </a:solidFill>
              </a:rPr>
              <a:t>verschillende eigenschappen</a:t>
            </a:r>
            <a:r>
              <a:rPr lang="nl-NL" sz="1400" b="1" dirty="0" smtClean="0"/>
              <a:t>.</a:t>
            </a:r>
          </a:p>
          <a:p>
            <a:r>
              <a:rPr lang="nl-NL" sz="1400" b="1" dirty="0" smtClean="0"/>
              <a:t>-Geef je </a:t>
            </a:r>
            <a:r>
              <a:rPr lang="nl-NL" sz="1400" b="1" dirty="0" smtClean="0">
                <a:solidFill>
                  <a:srgbClr val="FF0000"/>
                </a:solidFill>
              </a:rPr>
              <a:t>mening en argumenten</a:t>
            </a:r>
            <a:r>
              <a:rPr lang="nl-NL" sz="1400" b="1" dirty="0" smtClean="0"/>
              <a:t>!</a:t>
            </a:r>
            <a:endParaRPr lang="nl-NL" sz="1400" b="1" dirty="0" smtClean="0"/>
          </a:p>
        </p:txBody>
      </p:sp>
      <p:sp>
        <p:nvSpPr>
          <p:cNvPr id="12" name="Tekstvak 11"/>
          <p:cNvSpPr txBox="1"/>
          <p:nvPr/>
        </p:nvSpPr>
        <p:spPr>
          <a:xfrm>
            <a:off x="3874655" y="4863250"/>
            <a:ext cx="4054762" cy="116955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b="1" u="sng" dirty="0" smtClean="0"/>
              <a:t>In het slot</a:t>
            </a:r>
            <a:r>
              <a:rPr lang="nl-NL" sz="1400" b="1" u="sng" dirty="0" smtClean="0"/>
              <a:t>:</a:t>
            </a:r>
          </a:p>
          <a:p>
            <a:endParaRPr lang="nl-NL" sz="1400" b="1" u="sng" dirty="0" smtClean="0"/>
          </a:p>
          <a:p>
            <a:r>
              <a:rPr lang="nl-NL" sz="1400" dirty="0" smtClean="0"/>
              <a:t>-</a:t>
            </a:r>
            <a:r>
              <a:rPr lang="nl-NL" sz="1400" b="1" dirty="0" smtClean="0"/>
              <a:t>Herhaal kort het </a:t>
            </a:r>
            <a:r>
              <a:rPr lang="nl-NL" sz="1400" b="1" dirty="0" smtClean="0">
                <a:solidFill>
                  <a:srgbClr val="FF0000"/>
                </a:solidFill>
              </a:rPr>
              <a:t>belangrijkste</a:t>
            </a:r>
          </a:p>
          <a:p>
            <a:r>
              <a:rPr lang="nl-NL" sz="1400" b="1" dirty="0"/>
              <a:t>-</a:t>
            </a:r>
            <a:r>
              <a:rPr lang="nl-NL" sz="1400" b="1" dirty="0">
                <a:solidFill>
                  <a:srgbClr val="FF0000"/>
                </a:solidFill>
              </a:rPr>
              <a:t>Conclusie</a:t>
            </a:r>
          </a:p>
          <a:p>
            <a:r>
              <a:rPr lang="nl-NL" sz="1400" dirty="0" smtClean="0"/>
              <a:t> 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416692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Gebruik signaalwoorden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Mensen </a:t>
            </a:r>
            <a:r>
              <a:rPr lang="nl-NL" dirty="0" smtClean="0">
                <a:solidFill>
                  <a:srgbClr val="FF0000"/>
                </a:solidFill>
              </a:rPr>
              <a:t>snappen je tekst beter </a:t>
            </a:r>
            <a:r>
              <a:rPr lang="nl-NL" dirty="0" smtClean="0"/>
              <a:t>als jij de </a:t>
            </a:r>
            <a:r>
              <a:rPr lang="nl-NL" dirty="0" smtClean="0">
                <a:solidFill>
                  <a:srgbClr val="FF0000"/>
                </a:solidFill>
              </a:rPr>
              <a:t>verbanden </a:t>
            </a:r>
            <a:r>
              <a:rPr lang="nl-NL" dirty="0" smtClean="0"/>
              <a:t>in tekst aangeeft.</a:t>
            </a:r>
          </a:p>
        </p:txBody>
      </p:sp>
      <p:sp>
        <p:nvSpPr>
          <p:cNvPr id="4" name="PIJL-OMLAAG 3"/>
          <p:cNvSpPr/>
          <p:nvPr/>
        </p:nvSpPr>
        <p:spPr>
          <a:xfrm>
            <a:off x="5784980" y="2136710"/>
            <a:ext cx="463420" cy="942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3592286" y="3066825"/>
            <a:ext cx="4385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 Dit doe je met </a:t>
            </a:r>
            <a:r>
              <a:rPr lang="nl-NL" dirty="0" smtClean="0">
                <a:solidFill>
                  <a:srgbClr val="FF0000"/>
                </a:solidFill>
              </a:rPr>
              <a:t>signaalwoorden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6" name="PIJL-OMLAAG 5"/>
          <p:cNvSpPr/>
          <p:nvPr/>
        </p:nvSpPr>
        <p:spPr>
          <a:xfrm>
            <a:off x="5784980" y="3550298"/>
            <a:ext cx="463420" cy="731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457200" y="4260374"/>
            <a:ext cx="78361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Vergelijken: </a:t>
            </a:r>
            <a:r>
              <a:rPr lang="nl-NL" dirty="0" smtClean="0"/>
              <a:t>net zoals, meer, mooier/beter/leuker/mooier/lelijker/minder dan, </a:t>
            </a:r>
            <a:r>
              <a:rPr lang="nl-NL" dirty="0" err="1" smtClean="0"/>
              <a:t>enz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457200" y="5020846"/>
            <a:ext cx="77521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Argumenten geven: </a:t>
            </a:r>
            <a:r>
              <a:rPr lang="nl-NL" dirty="0" smtClean="0"/>
              <a:t>want, omdat, namelijk, vanwege, </a:t>
            </a:r>
            <a:r>
              <a:rPr lang="nl-NL" dirty="0" err="1" smtClean="0"/>
              <a:t>enz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457200" y="5436403"/>
            <a:ext cx="768687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Tegenstelling aangeven: </a:t>
            </a:r>
            <a:r>
              <a:rPr lang="nl-NL" dirty="0" smtClean="0"/>
              <a:t>echter, maar, toch, hoewel, daarentegen, enerzijds…anderzijds, aan de ene kant…aan de andere kant, </a:t>
            </a:r>
            <a:r>
              <a:rPr lang="nl-NL" dirty="0" err="1" smtClean="0"/>
              <a:t>enz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457200" y="6129538"/>
            <a:ext cx="79014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Voorbeeld geven:  </a:t>
            </a:r>
            <a:r>
              <a:rPr lang="nl-NL" dirty="0" smtClean="0"/>
              <a:t>neem nou, bijvoorbeeld, zoals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957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86612" y="1576736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b="1" dirty="0"/>
              <a:t/>
            </a:r>
            <a:br>
              <a:rPr lang="nl-NL" sz="800" b="1" dirty="0"/>
            </a:br>
            <a:endParaRPr lang="nl-NL" sz="600" dirty="0"/>
          </a:p>
        </p:txBody>
      </p:sp>
      <p:sp>
        <p:nvSpPr>
          <p:cNvPr id="6" name="Tekstvak 5"/>
          <p:cNvSpPr txBox="1"/>
          <p:nvPr/>
        </p:nvSpPr>
        <p:spPr>
          <a:xfrm>
            <a:off x="485192" y="989310"/>
            <a:ext cx="8089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Lees in tweetallen de review over ‘</a:t>
            </a:r>
            <a:r>
              <a:rPr lang="nl-NL" dirty="0" err="1" smtClean="0"/>
              <a:t>dr</a:t>
            </a:r>
            <a:r>
              <a:rPr lang="nl-NL" dirty="0" smtClean="0"/>
              <a:t> beats’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Markeer in de tekst wat  </a:t>
            </a:r>
            <a:r>
              <a:rPr lang="nl-NL" dirty="0" smtClean="0">
                <a:solidFill>
                  <a:srgbClr val="FF0000"/>
                </a:solidFill>
              </a:rPr>
              <a:t>inleiding/middenstuk/slot</a:t>
            </a:r>
            <a:r>
              <a:rPr lang="nl-NL" dirty="0" smtClean="0"/>
              <a:t> is.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Onderstreep </a:t>
            </a:r>
            <a:r>
              <a:rPr lang="nl-NL" dirty="0" smtClean="0">
                <a:solidFill>
                  <a:srgbClr val="FF0000"/>
                </a:solidFill>
              </a:rPr>
              <a:t>meningen en argumenten.</a:t>
            </a: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Geef aan welke </a:t>
            </a:r>
            <a:r>
              <a:rPr lang="nl-NL" dirty="0" smtClean="0">
                <a:solidFill>
                  <a:srgbClr val="FF0000"/>
                </a:solidFill>
              </a:rPr>
              <a:t>tekstverbanden/signaalwoorden</a:t>
            </a:r>
            <a:r>
              <a:rPr lang="nl-NL" dirty="0" smtClean="0"/>
              <a:t> jullie herkennen.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878" y="2700469"/>
            <a:ext cx="561022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74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199" y="152718"/>
            <a:ext cx="8397089" cy="1371600"/>
          </a:xfrm>
        </p:spPr>
        <p:txBody>
          <a:bodyPr/>
          <a:lstStyle/>
          <a:p>
            <a:pPr algn="l"/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Opdracht 1,2 paragraaf schrijven h1</a:t>
            </a:r>
          </a:p>
          <a:p>
            <a:r>
              <a:rPr lang="nl-NL" dirty="0" smtClean="0"/>
              <a:t>Schrijf </a:t>
            </a:r>
            <a:r>
              <a:rPr lang="nl-NL" dirty="0"/>
              <a:t>je eigen </a:t>
            </a:r>
            <a:r>
              <a:rPr lang="nl-NL" dirty="0" smtClean="0"/>
              <a:t>artikel a.d.h.v. </a:t>
            </a:r>
            <a:r>
              <a:rPr lang="nl-NL" dirty="0"/>
              <a:t>jouw schrijfplan!</a:t>
            </a:r>
          </a:p>
        </p:txBody>
      </p:sp>
    </p:spTree>
    <p:extLst>
      <p:ext uri="{BB962C8B-B14F-4D97-AF65-F5344CB8AC3E}">
        <p14:creationId xmlns:p14="http://schemas.microsoft.com/office/powerpoint/2010/main" val="200137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485</TotalTime>
  <Words>254</Words>
  <Application>Microsoft Office PowerPoint</Application>
  <PresentationFormat>Diavoorstelling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Arial Black</vt:lpstr>
      <vt:lpstr>Essentieel</vt:lpstr>
      <vt:lpstr>Schrijven </vt:lpstr>
      <vt:lpstr>Wat gaan we doen deze lessen? </vt:lpstr>
      <vt:lpstr>Aan het einde van deze les weet je:</vt:lpstr>
      <vt:lpstr>Wat is een beoordeling?</vt:lpstr>
      <vt:lpstr>Hoe bouw je een beoordeling op?</vt:lpstr>
      <vt:lpstr>Gebruik signaalwoorden</vt:lpstr>
      <vt:lpstr>PowerPoint-presentatie</vt:lpstr>
      <vt:lpstr>Huiswerk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51</cp:revision>
  <dcterms:created xsi:type="dcterms:W3CDTF">2015-08-26T11:58:10Z</dcterms:created>
  <dcterms:modified xsi:type="dcterms:W3CDTF">2017-04-18T08:32:32Z</dcterms:modified>
</cp:coreProperties>
</file>