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81" r:id="rId5"/>
    <p:sldId id="269" r:id="rId6"/>
    <p:sldId id="280" r:id="rId7"/>
    <p:sldId id="279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81"/>
            <p14:sldId id="269"/>
            <p14:sldId id="280"/>
            <p14:sldId id="27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22,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22,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Schrijven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Een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</a:t>
            </a:r>
            <a:r>
              <a:rPr lang="nl-NL" dirty="0" smtClean="0"/>
              <a:t>persoonlijk en zakelijk verslag is;</a:t>
            </a:r>
            <a:endParaRPr lang="nl-NL" dirty="0" smtClean="0"/>
          </a:p>
          <a:p>
            <a:r>
              <a:rPr lang="nl-NL" dirty="0" smtClean="0"/>
              <a:t>Waar je op let bij het schrijven van een verslag;</a:t>
            </a:r>
          </a:p>
          <a:p>
            <a:r>
              <a:rPr lang="nl-NL" dirty="0" smtClean="0"/>
              <a:t>Hoe je signaalwoorden voor tijd gebruikt.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startopdracht</a:t>
            </a: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Instructie ‘schrijven van een verslag</a:t>
            </a:r>
            <a:r>
              <a:rPr lang="nl-NL" dirty="0" smtClean="0"/>
              <a:t>’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1 </a:t>
            </a:r>
            <a:r>
              <a:rPr lang="nl-NL" dirty="0" smtClean="0"/>
              <a:t>t/m 5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37714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Lees de tekst: ‘Bezoek </a:t>
            </a:r>
            <a:r>
              <a:rPr lang="nl-NL" dirty="0"/>
              <a:t>aan Van Gogh </a:t>
            </a:r>
            <a:r>
              <a:rPr lang="nl-NL" dirty="0" smtClean="0"/>
              <a:t>Museum’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Beantwoord de </a:t>
            </a:r>
            <a:r>
              <a:rPr lang="nl-NL" u="sng" smtClean="0"/>
              <a:t>volgende vragen</a:t>
            </a:r>
            <a:endParaRPr lang="nl-NL" u="sng" dirty="0" smtClean="0"/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Bestaat deze tekst alleen uit feiten? Leg je antwoord uit.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Hoeveel woorden heeft de langste zin van deze tekst?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Worden in deze tekst signaalwoorden gebruikt? Zo ja, welke? Je mag ze onderstrepen.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Staat deze tekst in een logische volgorde? Leg je antwoord 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2168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een verslag?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Feitelijke  </a:t>
            </a:r>
            <a:r>
              <a:rPr lang="nl-NL" dirty="0" smtClean="0">
                <a:solidFill>
                  <a:srgbClr val="FF0000"/>
                </a:solidFill>
              </a:rPr>
              <a:t>gebeurtenis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wilt de lezer </a:t>
            </a:r>
            <a:r>
              <a:rPr lang="nl-NL" dirty="0" smtClean="0">
                <a:solidFill>
                  <a:srgbClr val="FF0000"/>
                </a:solidFill>
              </a:rPr>
              <a:t>informeren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volgorde=</a:t>
            </a:r>
            <a:r>
              <a:rPr lang="nl-NL" dirty="0" smtClean="0">
                <a:solidFill>
                  <a:srgbClr val="FF0000"/>
                </a:solidFill>
              </a:rPr>
              <a:t>Chronologisch </a:t>
            </a:r>
            <a:r>
              <a:rPr lang="nl-NL" dirty="0" smtClean="0"/>
              <a:t>‘first </a:t>
            </a:r>
            <a:r>
              <a:rPr lang="nl-NL" dirty="0" err="1" smtClean="0"/>
              <a:t>things</a:t>
            </a:r>
            <a:r>
              <a:rPr lang="nl-NL" dirty="0" smtClean="0"/>
              <a:t> first!’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foto`s/illustraties/grafieken/tabellen/</a:t>
            </a:r>
            <a:r>
              <a:rPr lang="nl-NL" dirty="0" err="1" smtClean="0"/>
              <a:t>enz</a:t>
            </a:r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Voorbeelden van verslagen:</a:t>
            </a:r>
          </a:p>
          <a:p>
            <a:r>
              <a:rPr lang="nl-NL" dirty="0" smtClean="0"/>
              <a:t>*Bezoek aan……</a:t>
            </a:r>
            <a:endParaRPr lang="nl-NL" dirty="0"/>
          </a:p>
          <a:p>
            <a:r>
              <a:rPr lang="nl-NL" dirty="0" smtClean="0"/>
              <a:t>*Reisverslag</a:t>
            </a:r>
          </a:p>
          <a:p>
            <a:r>
              <a:rPr lang="nl-NL" dirty="0" smtClean="0"/>
              <a:t>*Sportverslag</a:t>
            </a:r>
          </a:p>
          <a:p>
            <a:r>
              <a:rPr lang="nl-NL" dirty="0" smtClean="0"/>
              <a:t>*Onderzoeksverslag</a:t>
            </a:r>
          </a:p>
          <a:p>
            <a:r>
              <a:rPr lang="nl-NL" dirty="0" smtClean="0"/>
              <a:t>*Weblog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8236" y="3340398"/>
            <a:ext cx="3948964" cy="3232418"/>
          </a:xfrm>
          <a:prstGeom prst="rect">
            <a:avLst/>
          </a:prstGeom>
        </p:spPr>
      </p:pic>
      <p:sp>
        <p:nvSpPr>
          <p:cNvPr id="4" name="PIJL-RECHTS 3"/>
          <p:cNvSpPr/>
          <p:nvPr/>
        </p:nvSpPr>
        <p:spPr>
          <a:xfrm>
            <a:off x="3704253" y="1818964"/>
            <a:ext cx="1371600" cy="2146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5214257" y="1710403"/>
            <a:ext cx="272453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ie,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at,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aar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anneer,</a:t>
            </a:r>
            <a:r>
              <a:rPr lang="nl-NL" dirty="0" smtClean="0">
                <a:solidFill>
                  <a:srgbClr val="FF0000"/>
                </a:solidFill>
              </a:rPr>
              <a:t> W</a:t>
            </a:r>
            <a:r>
              <a:rPr lang="nl-NL" dirty="0" smtClean="0"/>
              <a:t>aarom,</a:t>
            </a:r>
            <a:r>
              <a:rPr lang="nl-NL" dirty="0" smtClean="0">
                <a:solidFill>
                  <a:srgbClr val="FF0000"/>
                </a:solidFill>
              </a:rPr>
              <a:t> H</a:t>
            </a:r>
            <a:r>
              <a:rPr lang="nl-NL" dirty="0" smtClean="0"/>
              <a:t>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13780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Verschillen zakelijk/persoonlijk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508705" y="1620724"/>
            <a:ext cx="4068147" cy="639762"/>
          </a:xfrm>
        </p:spPr>
        <p:txBody>
          <a:bodyPr/>
          <a:lstStyle/>
          <a:p>
            <a:r>
              <a:rPr lang="nl-NL" dirty="0" smtClean="0"/>
              <a:t>Zakelijk verslag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57200" y="2300780"/>
            <a:ext cx="3291840" cy="3840480"/>
          </a:xfrm>
        </p:spPr>
        <p:txBody>
          <a:bodyPr/>
          <a:lstStyle/>
          <a:p>
            <a:r>
              <a:rPr lang="nl-NL" u="sng" dirty="0" smtClean="0"/>
              <a:t>Alleen de feiten!!</a:t>
            </a:r>
          </a:p>
          <a:p>
            <a:endParaRPr lang="nl-NL" dirty="0"/>
          </a:p>
          <a:p>
            <a:r>
              <a:rPr lang="nl-NL" dirty="0" smtClean="0"/>
              <a:t>Bijvoorbeeld: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een vergadering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Proces-verbaal van de politie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3"/>
          </p:nvPr>
        </p:nvSpPr>
        <p:spPr>
          <a:xfrm>
            <a:off x="4779140" y="1592668"/>
            <a:ext cx="3730378" cy="639762"/>
          </a:xfrm>
        </p:spPr>
        <p:txBody>
          <a:bodyPr/>
          <a:lstStyle/>
          <a:p>
            <a:r>
              <a:rPr lang="nl-NL" dirty="0" smtClean="0"/>
              <a:t>Persoonlijk verslag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4"/>
          </p:nvPr>
        </p:nvSpPr>
        <p:spPr>
          <a:xfrm>
            <a:off x="4897265" y="2259366"/>
            <a:ext cx="3291840" cy="3840480"/>
          </a:xfrm>
        </p:spPr>
        <p:txBody>
          <a:bodyPr/>
          <a:lstStyle/>
          <a:p>
            <a:r>
              <a:rPr lang="nl-NL" u="sng" dirty="0" smtClean="0"/>
              <a:t>Eigen Mening en feiten.</a:t>
            </a:r>
          </a:p>
          <a:p>
            <a:endParaRPr lang="nl-NL" dirty="0" smtClean="0"/>
          </a:p>
          <a:p>
            <a:r>
              <a:rPr lang="nl-NL" dirty="0" smtClean="0"/>
              <a:t>Bijvoorbeeld: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dagje uit.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Verslag van een stagedag.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78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bouw je een verslag op?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235" y="1752600"/>
            <a:ext cx="7620000" cy="4373563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37" y="1756326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398" y="1833494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132" y="1752600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2759282" y="2657854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5105118" y="2657853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1203649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PIJL-OMLAAG 9"/>
          <p:cNvSpPr/>
          <p:nvPr/>
        </p:nvSpPr>
        <p:spPr>
          <a:xfrm>
            <a:off x="6860137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PIJL-OMLAAG 10"/>
          <p:cNvSpPr/>
          <p:nvPr/>
        </p:nvSpPr>
        <p:spPr>
          <a:xfrm>
            <a:off x="3985240" y="3563108"/>
            <a:ext cx="374144" cy="975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/>
          <p:cNvSpPr txBox="1"/>
          <p:nvPr/>
        </p:nvSpPr>
        <p:spPr>
          <a:xfrm>
            <a:off x="784691" y="4539096"/>
            <a:ext cx="15862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Kort waarover het verslag zal gaan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107840" y="4623100"/>
            <a:ext cx="18280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chronologische volgorde de gebeurtenissen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024212" y="4623099"/>
            <a:ext cx="2045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Schrijf je mening/gevoelens of vat het verslag kort samen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9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Waar let je op bij het schrijven?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Selecteer</a:t>
            </a:r>
            <a:r>
              <a:rPr lang="nl-NL" dirty="0" smtClean="0"/>
              <a:t> waarover je verslag wilt doen: </a:t>
            </a:r>
            <a:r>
              <a:rPr lang="nl-NL" dirty="0" smtClean="0">
                <a:solidFill>
                  <a:srgbClr val="FF0000"/>
                </a:solidFill>
              </a:rPr>
              <a:t>niet </a:t>
            </a:r>
            <a:r>
              <a:rPr lang="nl-NL" dirty="0" smtClean="0">
                <a:solidFill>
                  <a:srgbClr val="FF0000"/>
                </a:solidFill>
              </a:rPr>
              <a:t>alle details!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Maak </a:t>
            </a:r>
            <a:r>
              <a:rPr lang="nl-NL" dirty="0" smtClean="0">
                <a:solidFill>
                  <a:srgbClr val="FF0000"/>
                </a:solidFill>
              </a:rPr>
              <a:t>niet</a:t>
            </a:r>
            <a:r>
              <a:rPr lang="nl-NL" dirty="0" smtClean="0"/>
              <a:t> al te </a:t>
            </a:r>
            <a:r>
              <a:rPr lang="nl-NL" dirty="0" smtClean="0">
                <a:solidFill>
                  <a:srgbClr val="FF0000"/>
                </a:solidFill>
              </a:rPr>
              <a:t>lange zinnen</a:t>
            </a:r>
            <a:r>
              <a:rPr lang="nl-NL" dirty="0" smtClean="0"/>
              <a:t>! Maximaal </a:t>
            </a:r>
            <a:r>
              <a:rPr lang="nl-NL" dirty="0" smtClean="0">
                <a:solidFill>
                  <a:srgbClr val="FF0000"/>
                </a:solidFill>
              </a:rPr>
              <a:t>15</a:t>
            </a:r>
            <a:r>
              <a:rPr lang="nl-NL" dirty="0" smtClean="0"/>
              <a:t> woorden!!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signaalwoorden voor tijd</a:t>
            </a:r>
            <a:r>
              <a:rPr lang="nl-NL" dirty="0" smtClean="0"/>
              <a:t>: eerst, daarna, vervolgens, tot slot, toen.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4907900"/>
            <a:ext cx="2315417" cy="167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341</TotalTime>
  <Words>281</Words>
  <Application>Microsoft Office PowerPoint</Application>
  <PresentationFormat>Diavoorstelling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Arial Black</vt:lpstr>
      <vt:lpstr>Essentieel</vt:lpstr>
      <vt:lpstr>Schrijven </vt:lpstr>
      <vt:lpstr>Aan het einde van deze les weet je:</vt:lpstr>
      <vt:lpstr>Wat gaan we doen deze les? </vt:lpstr>
      <vt:lpstr>Lees de tekst: ‘Bezoek aan Van Gogh Museum’</vt:lpstr>
      <vt:lpstr>Wat is een verslag?</vt:lpstr>
      <vt:lpstr>Verschillen zakelijk/persoonlijk</vt:lpstr>
      <vt:lpstr>Hoe bouw je een verslag op?</vt:lpstr>
      <vt:lpstr>Waar let je op bij het schrijven?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38</cp:revision>
  <dcterms:created xsi:type="dcterms:W3CDTF">2015-08-26T11:58:10Z</dcterms:created>
  <dcterms:modified xsi:type="dcterms:W3CDTF">2017-01-22T09:07:12Z</dcterms:modified>
</cp:coreProperties>
</file>