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3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65" r:id="rId4"/>
    <p:sldId id="264" r:id="rId5"/>
    <p:sldId id="266" r:id="rId6"/>
    <p:sldId id="267" r:id="rId7"/>
    <p:sldId id="259" r:id="rId8"/>
    <p:sldId id="260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A24043CF-E3EE-454B-9E26-3DFCE6259509}">
          <p14:sldIdLst>
            <p14:sldId id="257"/>
            <p14:sldId id="258"/>
            <p14:sldId id="265"/>
            <p14:sldId id="264"/>
            <p14:sldId id="266"/>
            <p14:sldId id="267"/>
            <p14:sldId id="259"/>
          </p14:sldIdLst>
        </p14:section>
        <p14:section name="Naamloze sectie" id="{23FBF0C5-80B9-4B46-B9C1-13FEC59DA958}">
          <p14:sldIdLst>
            <p14:sldId id="260"/>
            <p14:sldId id="261"/>
            <p14:sldId id="262"/>
            <p14:sldId id="263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80" d="100"/>
          <a:sy n="80" d="100"/>
        </p:scale>
        <p:origin x="48" y="1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rancken R." userId="f9e00650-cab4-4ae8-9621-4c8ea7d9ab16" providerId="ADAL" clId="{F73BB788-AA06-4C5D-84BE-6ADC1AAE500C}"/>
    <pc:docChg chg="undo custSel addSld modSld sldOrd modSection">
      <pc:chgData name="Vrancken R." userId="f9e00650-cab4-4ae8-9621-4c8ea7d9ab16" providerId="ADAL" clId="{F73BB788-AA06-4C5D-84BE-6ADC1AAE500C}" dt="2021-06-14T09:09:10.204" v="612" actId="26606"/>
      <pc:docMkLst>
        <pc:docMk/>
      </pc:docMkLst>
      <pc:sldChg chg="addSp modSp new mod">
        <pc:chgData name="Vrancken R." userId="f9e00650-cab4-4ae8-9621-4c8ea7d9ab16" providerId="ADAL" clId="{F73BB788-AA06-4C5D-84BE-6ADC1AAE500C}" dt="2021-06-14T09:06:01.113" v="325" actId="113"/>
        <pc:sldMkLst>
          <pc:docMk/>
          <pc:sldMk cId="165941045" sldId="264"/>
        </pc:sldMkLst>
        <pc:spChg chg="mod">
          <ac:chgData name="Vrancken R." userId="f9e00650-cab4-4ae8-9621-4c8ea7d9ab16" providerId="ADAL" clId="{F73BB788-AA06-4C5D-84BE-6ADC1AAE500C}" dt="2021-06-14T09:02:52.030" v="95" actId="20577"/>
          <ac:spMkLst>
            <pc:docMk/>
            <pc:sldMk cId="165941045" sldId="264"/>
            <ac:spMk id="2" creationId="{3C68F6EC-12D6-45AE-9217-5447E79AF5FE}"/>
          </ac:spMkLst>
        </pc:spChg>
        <pc:spChg chg="mod">
          <ac:chgData name="Vrancken R." userId="f9e00650-cab4-4ae8-9621-4c8ea7d9ab16" providerId="ADAL" clId="{F73BB788-AA06-4C5D-84BE-6ADC1AAE500C}" dt="2021-06-14T09:06:01.113" v="325" actId="113"/>
          <ac:spMkLst>
            <pc:docMk/>
            <pc:sldMk cId="165941045" sldId="264"/>
            <ac:spMk id="3" creationId="{8FE48D2C-D971-4056-8978-EE737BD97E0C}"/>
          </ac:spMkLst>
        </pc:spChg>
        <pc:picChg chg="add mod">
          <ac:chgData name="Vrancken R." userId="f9e00650-cab4-4ae8-9621-4c8ea7d9ab16" providerId="ADAL" clId="{F73BB788-AA06-4C5D-84BE-6ADC1AAE500C}" dt="2021-06-14T09:05:48.938" v="322" actId="1076"/>
          <ac:picMkLst>
            <pc:docMk/>
            <pc:sldMk cId="165941045" sldId="264"/>
            <ac:picMk id="6" creationId="{0F7FD86E-319B-49EE-8717-DB03F1AF0EE3}"/>
          </ac:picMkLst>
        </pc:picChg>
      </pc:sldChg>
      <pc:sldChg chg="addSp delSp modSp add mod ord setBg">
        <pc:chgData name="Vrancken R." userId="f9e00650-cab4-4ae8-9621-4c8ea7d9ab16" providerId="ADAL" clId="{F73BB788-AA06-4C5D-84BE-6ADC1AAE500C}" dt="2021-06-14T09:06:33.596" v="328" actId="26606"/>
        <pc:sldMkLst>
          <pc:docMk/>
          <pc:sldMk cId="957395681" sldId="265"/>
        </pc:sldMkLst>
        <pc:spChg chg="mod">
          <ac:chgData name="Vrancken R." userId="f9e00650-cab4-4ae8-9621-4c8ea7d9ab16" providerId="ADAL" clId="{F73BB788-AA06-4C5D-84BE-6ADC1AAE500C}" dt="2021-06-14T09:06:33.596" v="328" actId="26606"/>
          <ac:spMkLst>
            <pc:docMk/>
            <pc:sldMk cId="957395681" sldId="265"/>
            <ac:spMk id="2" creationId="{3C68F6EC-12D6-45AE-9217-5447E79AF5FE}"/>
          </ac:spMkLst>
        </pc:spChg>
        <pc:spChg chg="mod">
          <ac:chgData name="Vrancken R." userId="f9e00650-cab4-4ae8-9621-4c8ea7d9ab16" providerId="ADAL" clId="{F73BB788-AA06-4C5D-84BE-6ADC1AAE500C}" dt="2021-06-14T09:06:33.596" v="328" actId="26606"/>
          <ac:spMkLst>
            <pc:docMk/>
            <pc:sldMk cId="957395681" sldId="265"/>
            <ac:spMk id="3" creationId="{8FE48D2C-D971-4056-8978-EE737BD97E0C}"/>
          </ac:spMkLst>
        </pc:spChg>
        <pc:spChg chg="mod ord">
          <ac:chgData name="Vrancken R." userId="f9e00650-cab4-4ae8-9621-4c8ea7d9ab16" providerId="ADAL" clId="{F73BB788-AA06-4C5D-84BE-6ADC1AAE500C}" dt="2021-06-14T09:06:33.596" v="328" actId="26606"/>
          <ac:spMkLst>
            <pc:docMk/>
            <pc:sldMk cId="957395681" sldId="265"/>
            <ac:spMk id="4" creationId="{8A01A5D4-47C0-45C2-88AF-0828606583CF}"/>
          </ac:spMkLst>
        </pc:spChg>
        <pc:spChg chg="add del">
          <ac:chgData name="Vrancken R." userId="f9e00650-cab4-4ae8-9621-4c8ea7d9ab16" providerId="ADAL" clId="{F73BB788-AA06-4C5D-84BE-6ADC1AAE500C}" dt="2021-06-14T09:06:33.596" v="328" actId="26606"/>
          <ac:spMkLst>
            <pc:docMk/>
            <pc:sldMk cId="957395681" sldId="265"/>
            <ac:spMk id="12" creationId="{3A8EC506-B1DA-46A1-B44D-774E68468E13}"/>
          </ac:spMkLst>
        </pc:spChg>
        <pc:spChg chg="add del">
          <ac:chgData name="Vrancken R." userId="f9e00650-cab4-4ae8-9621-4c8ea7d9ab16" providerId="ADAL" clId="{F73BB788-AA06-4C5D-84BE-6ADC1AAE500C}" dt="2021-06-14T09:06:33.596" v="328" actId="26606"/>
          <ac:spMkLst>
            <pc:docMk/>
            <pc:sldMk cId="957395681" sldId="265"/>
            <ac:spMk id="14" creationId="{BFF30785-305E-45D7-984F-5AA93D3CA561}"/>
          </ac:spMkLst>
        </pc:spChg>
        <pc:spChg chg="add del">
          <ac:chgData name="Vrancken R." userId="f9e00650-cab4-4ae8-9621-4c8ea7d9ab16" providerId="ADAL" clId="{F73BB788-AA06-4C5D-84BE-6ADC1AAE500C}" dt="2021-06-14T09:06:33.596" v="328" actId="26606"/>
          <ac:spMkLst>
            <pc:docMk/>
            <pc:sldMk cId="957395681" sldId="265"/>
            <ac:spMk id="18" creationId="{2A85F7B3-F4E6-4FBF-B74E-43CAB468F500}"/>
          </ac:spMkLst>
        </pc:spChg>
        <pc:picChg chg="del">
          <ac:chgData name="Vrancken R." userId="f9e00650-cab4-4ae8-9621-4c8ea7d9ab16" providerId="ADAL" clId="{F73BB788-AA06-4C5D-84BE-6ADC1AAE500C}" dt="2021-06-14T09:03:49.743" v="132" actId="478"/>
          <ac:picMkLst>
            <pc:docMk/>
            <pc:sldMk cId="957395681" sldId="265"/>
            <ac:picMk id="6" creationId="{0F7FD86E-319B-49EE-8717-DB03F1AF0EE3}"/>
          </ac:picMkLst>
        </pc:picChg>
        <pc:picChg chg="add mod">
          <ac:chgData name="Vrancken R." userId="f9e00650-cab4-4ae8-9621-4c8ea7d9ab16" providerId="ADAL" clId="{F73BB788-AA06-4C5D-84BE-6ADC1AAE500C}" dt="2021-06-14T09:06:33.596" v="328" actId="26606"/>
          <ac:picMkLst>
            <pc:docMk/>
            <pc:sldMk cId="957395681" sldId="265"/>
            <ac:picMk id="7" creationId="{4D9D41BA-6F9F-49A6-AD30-A2B3E6FB74A7}"/>
          </ac:picMkLst>
        </pc:picChg>
        <pc:cxnChg chg="add del">
          <ac:chgData name="Vrancken R." userId="f9e00650-cab4-4ae8-9621-4c8ea7d9ab16" providerId="ADAL" clId="{F73BB788-AA06-4C5D-84BE-6ADC1AAE500C}" dt="2021-06-14T09:06:33.596" v="328" actId="26606"/>
          <ac:cxnSpMkLst>
            <pc:docMk/>
            <pc:sldMk cId="957395681" sldId="265"/>
            <ac:cxnSpMk id="16" creationId="{15E01FA5-D766-43CA-A83D-E7CF3F04E96F}"/>
          </ac:cxnSpMkLst>
        </pc:cxnChg>
        <pc:cxnChg chg="add del">
          <ac:chgData name="Vrancken R." userId="f9e00650-cab4-4ae8-9621-4c8ea7d9ab16" providerId="ADAL" clId="{F73BB788-AA06-4C5D-84BE-6ADC1AAE500C}" dt="2021-06-14T09:06:33.596" v="328" actId="26606"/>
          <ac:cxnSpMkLst>
            <pc:docMk/>
            <pc:sldMk cId="957395681" sldId="265"/>
            <ac:cxnSpMk id="20" creationId="{73741D5B-1709-4CDB-963A-CC3C749412B8}"/>
          </ac:cxnSpMkLst>
        </pc:cxnChg>
      </pc:sldChg>
      <pc:sldChg chg="modSp add mod">
        <pc:chgData name="Vrancken R." userId="f9e00650-cab4-4ae8-9621-4c8ea7d9ab16" providerId="ADAL" clId="{F73BB788-AA06-4C5D-84BE-6ADC1AAE500C}" dt="2021-06-14T09:05:26.251" v="269" actId="113"/>
        <pc:sldMkLst>
          <pc:docMk/>
          <pc:sldMk cId="1755128631" sldId="266"/>
        </pc:sldMkLst>
        <pc:spChg chg="mod">
          <ac:chgData name="Vrancken R." userId="f9e00650-cab4-4ae8-9621-4c8ea7d9ab16" providerId="ADAL" clId="{F73BB788-AA06-4C5D-84BE-6ADC1AAE500C}" dt="2021-06-14T09:05:26.251" v="269" actId="113"/>
          <ac:spMkLst>
            <pc:docMk/>
            <pc:sldMk cId="1755128631" sldId="266"/>
            <ac:spMk id="3" creationId="{8FE48D2C-D971-4056-8978-EE737BD97E0C}"/>
          </ac:spMkLst>
        </pc:spChg>
        <pc:picChg chg="mod">
          <ac:chgData name="Vrancken R." userId="f9e00650-cab4-4ae8-9621-4c8ea7d9ab16" providerId="ADAL" clId="{F73BB788-AA06-4C5D-84BE-6ADC1AAE500C}" dt="2021-06-14T09:04:52.729" v="214" actId="1076"/>
          <ac:picMkLst>
            <pc:docMk/>
            <pc:sldMk cId="1755128631" sldId="266"/>
            <ac:picMk id="6" creationId="{0F7FD86E-319B-49EE-8717-DB03F1AF0EE3}"/>
          </ac:picMkLst>
        </pc:picChg>
      </pc:sldChg>
      <pc:sldChg chg="addSp delSp modSp new mod setBg">
        <pc:chgData name="Vrancken R." userId="f9e00650-cab4-4ae8-9621-4c8ea7d9ab16" providerId="ADAL" clId="{F73BB788-AA06-4C5D-84BE-6ADC1AAE500C}" dt="2021-06-14T09:09:10.204" v="612" actId="26606"/>
        <pc:sldMkLst>
          <pc:docMk/>
          <pc:sldMk cId="970390267" sldId="267"/>
        </pc:sldMkLst>
        <pc:spChg chg="mod">
          <ac:chgData name="Vrancken R." userId="f9e00650-cab4-4ae8-9621-4c8ea7d9ab16" providerId="ADAL" clId="{F73BB788-AA06-4C5D-84BE-6ADC1AAE500C}" dt="2021-06-14T09:09:10.204" v="612" actId="26606"/>
          <ac:spMkLst>
            <pc:docMk/>
            <pc:sldMk cId="970390267" sldId="267"/>
            <ac:spMk id="2" creationId="{D63B0274-EA9D-4BA7-8152-55C26807F34E}"/>
          </ac:spMkLst>
        </pc:spChg>
        <pc:spChg chg="del mod">
          <ac:chgData name="Vrancken R." userId="f9e00650-cab4-4ae8-9621-4c8ea7d9ab16" providerId="ADAL" clId="{F73BB788-AA06-4C5D-84BE-6ADC1AAE500C}" dt="2021-06-14T09:09:10.204" v="612" actId="26606"/>
          <ac:spMkLst>
            <pc:docMk/>
            <pc:sldMk cId="970390267" sldId="267"/>
            <ac:spMk id="3" creationId="{59D3FBB6-7012-41AF-BF35-AD43B6EF7338}"/>
          </ac:spMkLst>
        </pc:spChg>
        <pc:spChg chg="mod">
          <ac:chgData name="Vrancken R." userId="f9e00650-cab4-4ae8-9621-4c8ea7d9ab16" providerId="ADAL" clId="{F73BB788-AA06-4C5D-84BE-6ADC1AAE500C}" dt="2021-06-14T09:09:10.204" v="612" actId="26606"/>
          <ac:spMkLst>
            <pc:docMk/>
            <pc:sldMk cId="970390267" sldId="267"/>
            <ac:spMk id="4" creationId="{3A4CBF35-DFD0-4782-8C79-68C430FB2739}"/>
          </ac:spMkLst>
        </pc:spChg>
        <pc:graphicFrameChg chg="add">
          <ac:chgData name="Vrancken R." userId="f9e00650-cab4-4ae8-9621-4c8ea7d9ab16" providerId="ADAL" clId="{F73BB788-AA06-4C5D-84BE-6ADC1AAE500C}" dt="2021-06-14T09:09:10.204" v="612" actId="26606"/>
          <ac:graphicFrameMkLst>
            <pc:docMk/>
            <pc:sldMk cId="970390267" sldId="267"/>
            <ac:graphicFrameMk id="6" creationId="{674335E1-97C4-44DA-B67E-1E4A5A5AD3B4}"/>
          </ac:graphicFrameMkLst>
        </pc:graphicFrame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10" Type="http://schemas.openxmlformats.org/officeDocument/2006/relationships/image" Target="../media/image19.svg"/><Relationship Id="rId4" Type="http://schemas.openxmlformats.org/officeDocument/2006/relationships/image" Target="../media/image13.svg"/><Relationship Id="rId9" Type="http://schemas.openxmlformats.org/officeDocument/2006/relationships/image" Target="../media/image18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10" Type="http://schemas.openxmlformats.org/officeDocument/2006/relationships/image" Target="../media/image19.svg"/><Relationship Id="rId4" Type="http://schemas.openxmlformats.org/officeDocument/2006/relationships/image" Target="../media/image13.svg"/><Relationship Id="rId9" Type="http://schemas.openxmlformats.org/officeDocument/2006/relationships/image" Target="../media/image1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D84D20-6535-4DB3-B692-670A0A753AEC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BBB1DE2C-D80D-48E7-9537-48D22BC33D83}">
      <dgm:prSet/>
      <dgm:spPr/>
      <dgm:t>
        <a:bodyPr/>
        <a:lstStyle/>
        <a:p>
          <a:r>
            <a:rPr lang="nl-NL"/>
            <a:t>Noteer het onderwerp van samenvatting bovenaan.</a:t>
          </a:r>
          <a:endParaRPr lang="en-US"/>
        </a:p>
      </dgm:t>
    </dgm:pt>
    <dgm:pt modelId="{FA6FC40D-F548-46B8-964A-AC8491B55245}" type="parTrans" cxnId="{C56B210A-711F-42C8-956F-43ECDAF64B52}">
      <dgm:prSet/>
      <dgm:spPr/>
      <dgm:t>
        <a:bodyPr/>
        <a:lstStyle/>
        <a:p>
          <a:endParaRPr lang="en-US"/>
        </a:p>
      </dgm:t>
    </dgm:pt>
    <dgm:pt modelId="{F738C1A7-51DC-46D1-A131-B6779F4B3D8A}" type="sibTrans" cxnId="{C56B210A-711F-42C8-956F-43ECDAF64B52}">
      <dgm:prSet/>
      <dgm:spPr/>
      <dgm:t>
        <a:bodyPr/>
        <a:lstStyle/>
        <a:p>
          <a:endParaRPr lang="en-US"/>
        </a:p>
      </dgm:t>
    </dgm:pt>
    <dgm:pt modelId="{2D768972-C293-4E61-8FB3-79C767AEAFCB}">
      <dgm:prSet/>
      <dgm:spPr/>
      <dgm:t>
        <a:bodyPr/>
        <a:lstStyle/>
        <a:p>
          <a:r>
            <a:rPr lang="nl-NL"/>
            <a:t>Houd de volgorde van de tekst aan.</a:t>
          </a:r>
          <a:endParaRPr lang="en-US"/>
        </a:p>
      </dgm:t>
    </dgm:pt>
    <dgm:pt modelId="{BC7B589E-7CF5-43D7-AE5D-1665DE2552A7}" type="parTrans" cxnId="{CDDCCE5C-E6D1-4B77-AE35-8AD2D62AB551}">
      <dgm:prSet/>
      <dgm:spPr/>
      <dgm:t>
        <a:bodyPr/>
        <a:lstStyle/>
        <a:p>
          <a:endParaRPr lang="en-US"/>
        </a:p>
      </dgm:t>
    </dgm:pt>
    <dgm:pt modelId="{A997252D-12BB-4463-8109-A33E6955156B}" type="sibTrans" cxnId="{CDDCCE5C-E6D1-4B77-AE35-8AD2D62AB551}">
      <dgm:prSet/>
      <dgm:spPr/>
      <dgm:t>
        <a:bodyPr/>
        <a:lstStyle/>
        <a:p>
          <a:endParaRPr lang="en-US"/>
        </a:p>
      </dgm:t>
    </dgm:pt>
    <dgm:pt modelId="{1B8B9512-D1D0-4520-93DA-EE15DC9BAC65}">
      <dgm:prSet/>
      <dgm:spPr/>
      <dgm:t>
        <a:bodyPr/>
        <a:lstStyle/>
        <a:p>
          <a:r>
            <a:rPr lang="nl-NL"/>
            <a:t>Gebruik </a:t>
          </a:r>
          <a:r>
            <a:rPr lang="nl-NL" b="1"/>
            <a:t>verbindingswoorden</a:t>
          </a:r>
          <a:r>
            <a:rPr lang="nl-NL"/>
            <a:t> (en, dus, maar, omdat, terwijl) om de </a:t>
          </a:r>
          <a:r>
            <a:rPr lang="nl-NL" b="1"/>
            <a:t>kernzinnen/hoofdzaken </a:t>
          </a:r>
          <a:r>
            <a:rPr lang="nl-NL"/>
            <a:t>aan elkaar te ‘plakken’</a:t>
          </a:r>
          <a:endParaRPr lang="en-US"/>
        </a:p>
      </dgm:t>
    </dgm:pt>
    <dgm:pt modelId="{9D5F637B-EC18-46FC-97CE-68A1E41C990B}" type="parTrans" cxnId="{13E6B75A-CC14-4AF6-9281-F3A1247C6165}">
      <dgm:prSet/>
      <dgm:spPr/>
      <dgm:t>
        <a:bodyPr/>
        <a:lstStyle/>
        <a:p>
          <a:endParaRPr lang="en-US"/>
        </a:p>
      </dgm:t>
    </dgm:pt>
    <dgm:pt modelId="{CDE33F6A-E848-4811-BD18-ABEBAEA4F687}" type="sibTrans" cxnId="{13E6B75A-CC14-4AF6-9281-F3A1247C6165}">
      <dgm:prSet/>
      <dgm:spPr/>
      <dgm:t>
        <a:bodyPr/>
        <a:lstStyle/>
        <a:p>
          <a:endParaRPr lang="en-US"/>
        </a:p>
      </dgm:t>
    </dgm:pt>
    <dgm:pt modelId="{D9C39437-5EDC-4B98-BCBB-68514E22E817}" type="pres">
      <dgm:prSet presAssocID="{91D84D20-6535-4DB3-B692-670A0A753AEC}" presName="root" presStyleCnt="0">
        <dgm:presLayoutVars>
          <dgm:dir/>
          <dgm:resizeHandles val="exact"/>
        </dgm:presLayoutVars>
      </dgm:prSet>
      <dgm:spPr/>
    </dgm:pt>
    <dgm:pt modelId="{EB235549-4E15-464A-B3DF-C12C57C1DE54}" type="pres">
      <dgm:prSet presAssocID="{BBB1DE2C-D80D-48E7-9537-48D22BC33D83}" presName="compNode" presStyleCnt="0"/>
      <dgm:spPr/>
    </dgm:pt>
    <dgm:pt modelId="{5BC384A8-7A7E-41B4-BC7E-E4EACFE0F388}" type="pres">
      <dgm:prSet presAssocID="{BBB1DE2C-D80D-48E7-9537-48D22BC33D83}" presName="bgRect" presStyleLbl="bgShp" presStyleIdx="0" presStyleCnt="3"/>
      <dgm:spPr/>
    </dgm:pt>
    <dgm:pt modelId="{8EA149E1-74EE-4924-8A2F-A11AD3F5019A}" type="pres">
      <dgm:prSet presAssocID="{BBB1DE2C-D80D-48E7-9537-48D22BC33D83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ustomer Review"/>
        </a:ext>
      </dgm:extLst>
    </dgm:pt>
    <dgm:pt modelId="{0DB4351B-B640-49D0-8E71-C755C8C49CD8}" type="pres">
      <dgm:prSet presAssocID="{BBB1DE2C-D80D-48E7-9537-48D22BC33D83}" presName="spaceRect" presStyleCnt="0"/>
      <dgm:spPr/>
    </dgm:pt>
    <dgm:pt modelId="{2411EF64-EBC0-40BC-9C75-0906DF385CD3}" type="pres">
      <dgm:prSet presAssocID="{BBB1DE2C-D80D-48E7-9537-48D22BC33D83}" presName="parTx" presStyleLbl="revTx" presStyleIdx="0" presStyleCnt="3">
        <dgm:presLayoutVars>
          <dgm:chMax val="0"/>
          <dgm:chPref val="0"/>
        </dgm:presLayoutVars>
      </dgm:prSet>
      <dgm:spPr/>
    </dgm:pt>
    <dgm:pt modelId="{CACE5A46-87E7-456B-9298-480C32570277}" type="pres">
      <dgm:prSet presAssocID="{F738C1A7-51DC-46D1-A131-B6779F4B3D8A}" presName="sibTrans" presStyleCnt="0"/>
      <dgm:spPr/>
    </dgm:pt>
    <dgm:pt modelId="{73D141C2-FA24-4727-815B-904ECAB0F14E}" type="pres">
      <dgm:prSet presAssocID="{2D768972-C293-4E61-8FB3-79C767AEAFCB}" presName="compNode" presStyleCnt="0"/>
      <dgm:spPr/>
    </dgm:pt>
    <dgm:pt modelId="{D5561A2C-7E91-4496-977A-0A760910ADF7}" type="pres">
      <dgm:prSet presAssocID="{2D768972-C293-4E61-8FB3-79C767AEAFCB}" presName="bgRect" presStyleLbl="bgShp" presStyleIdx="1" presStyleCnt="3"/>
      <dgm:spPr/>
    </dgm:pt>
    <dgm:pt modelId="{3DFB4210-6359-426C-B9CC-334FB3B64482}" type="pres">
      <dgm:prSet presAssocID="{2D768972-C293-4E61-8FB3-79C767AEAFCB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en Book"/>
        </a:ext>
      </dgm:extLst>
    </dgm:pt>
    <dgm:pt modelId="{704A2324-DE4B-4A54-BE6E-07032465D0D4}" type="pres">
      <dgm:prSet presAssocID="{2D768972-C293-4E61-8FB3-79C767AEAFCB}" presName="spaceRect" presStyleCnt="0"/>
      <dgm:spPr/>
    </dgm:pt>
    <dgm:pt modelId="{20DC0FA7-BBDE-43F1-A743-DD979E577D99}" type="pres">
      <dgm:prSet presAssocID="{2D768972-C293-4E61-8FB3-79C767AEAFCB}" presName="parTx" presStyleLbl="revTx" presStyleIdx="1" presStyleCnt="3">
        <dgm:presLayoutVars>
          <dgm:chMax val="0"/>
          <dgm:chPref val="0"/>
        </dgm:presLayoutVars>
      </dgm:prSet>
      <dgm:spPr/>
    </dgm:pt>
    <dgm:pt modelId="{C65A3D0E-3C05-4455-A712-5907369F291B}" type="pres">
      <dgm:prSet presAssocID="{A997252D-12BB-4463-8109-A33E6955156B}" presName="sibTrans" presStyleCnt="0"/>
      <dgm:spPr/>
    </dgm:pt>
    <dgm:pt modelId="{227876D5-BF8E-47C5-BFCA-2AC6DECAC12F}" type="pres">
      <dgm:prSet presAssocID="{1B8B9512-D1D0-4520-93DA-EE15DC9BAC65}" presName="compNode" presStyleCnt="0"/>
      <dgm:spPr/>
    </dgm:pt>
    <dgm:pt modelId="{1C8AB9CA-66A7-4B3E-86E1-6D7F41AFFDCB}" type="pres">
      <dgm:prSet presAssocID="{1B8B9512-D1D0-4520-93DA-EE15DC9BAC65}" presName="bgRect" presStyleLbl="bgShp" presStyleIdx="2" presStyleCnt="3"/>
      <dgm:spPr/>
    </dgm:pt>
    <dgm:pt modelId="{3E671F46-7D06-4675-89D6-ADA8CE13C449}" type="pres">
      <dgm:prSet presAssocID="{1B8B9512-D1D0-4520-93DA-EE15DC9BAC65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aars"/>
        </a:ext>
      </dgm:extLst>
    </dgm:pt>
    <dgm:pt modelId="{CF7338EF-206F-4E39-B181-34AE1162EF05}" type="pres">
      <dgm:prSet presAssocID="{1B8B9512-D1D0-4520-93DA-EE15DC9BAC65}" presName="spaceRect" presStyleCnt="0"/>
      <dgm:spPr/>
    </dgm:pt>
    <dgm:pt modelId="{E656B906-CDE5-430F-A407-FBDCD7F9BE93}" type="pres">
      <dgm:prSet presAssocID="{1B8B9512-D1D0-4520-93DA-EE15DC9BAC65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C56B210A-711F-42C8-956F-43ECDAF64B52}" srcId="{91D84D20-6535-4DB3-B692-670A0A753AEC}" destId="{BBB1DE2C-D80D-48E7-9537-48D22BC33D83}" srcOrd="0" destOrd="0" parTransId="{FA6FC40D-F548-46B8-964A-AC8491B55245}" sibTransId="{F738C1A7-51DC-46D1-A131-B6779F4B3D8A}"/>
    <dgm:cxn modelId="{9049FD0E-8D06-46A7-BB72-C976E43FDCE5}" type="presOf" srcId="{91D84D20-6535-4DB3-B692-670A0A753AEC}" destId="{D9C39437-5EDC-4B98-BCBB-68514E22E817}" srcOrd="0" destOrd="0" presId="urn:microsoft.com/office/officeart/2018/2/layout/IconVerticalSolidList"/>
    <dgm:cxn modelId="{CDDCCE5C-E6D1-4B77-AE35-8AD2D62AB551}" srcId="{91D84D20-6535-4DB3-B692-670A0A753AEC}" destId="{2D768972-C293-4E61-8FB3-79C767AEAFCB}" srcOrd="1" destOrd="0" parTransId="{BC7B589E-7CF5-43D7-AE5D-1665DE2552A7}" sibTransId="{A997252D-12BB-4463-8109-A33E6955156B}"/>
    <dgm:cxn modelId="{550F674A-2737-42E6-8755-6265C1C37B55}" type="presOf" srcId="{BBB1DE2C-D80D-48E7-9537-48D22BC33D83}" destId="{2411EF64-EBC0-40BC-9C75-0906DF385CD3}" srcOrd="0" destOrd="0" presId="urn:microsoft.com/office/officeart/2018/2/layout/IconVerticalSolidList"/>
    <dgm:cxn modelId="{EFA1BC71-9F80-43D4-B0A7-391DFF61A063}" type="presOf" srcId="{2D768972-C293-4E61-8FB3-79C767AEAFCB}" destId="{20DC0FA7-BBDE-43F1-A743-DD979E577D99}" srcOrd="0" destOrd="0" presId="urn:microsoft.com/office/officeart/2018/2/layout/IconVerticalSolidList"/>
    <dgm:cxn modelId="{13E6B75A-CC14-4AF6-9281-F3A1247C6165}" srcId="{91D84D20-6535-4DB3-B692-670A0A753AEC}" destId="{1B8B9512-D1D0-4520-93DA-EE15DC9BAC65}" srcOrd="2" destOrd="0" parTransId="{9D5F637B-EC18-46FC-97CE-68A1E41C990B}" sibTransId="{CDE33F6A-E848-4811-BD18-ABEBAEA4F687}"/>
    <dgm:cxn modelId="{4CF8FD88-282F-4D8D-9843-34AD8810D8ED}" type="presOf" srcId="{1B8B9512-D1D0-4520-93DA-EE15DC9BAC65}" destId="{E656B906-CDE5-430F-A407-FBDCD7F9BE93}" srcOrd="0" destOrd="0" presId="urn:microsoft.com/office/officeart/2018/2/layout/IconVerticalSolidList"/>
    <dgm:cxn modelId="{107263FE-F9FC-4469-8DC9-FAF56D3F12DA}" type="presParOf" srcId="{D9C39437-5EDC-4B98-BCBB-68514E22E817}" destId="{EB235549-4E15-464A-B3DF-C12C57C1DE54}" srcOrd="0" destOrd="0" presId="urn:microsoft.com/office/officeart/2018/2/layout/IconVerticalSolidList"/>
    <dgm:cxn modelId="{A4EE20E3-529F-4DD9-A668-F5D45ABB485C}" type="presParOf" srcId="{EB235549-4E15-464A-B3DF-C12C57C1DE54}" destId="{5BC384A8-7A7E-41B4-BC7E-E4EACFE0F388}" srcOrd="0" destOrd="0" presId="urn:microsoft.com/office/officeart/2018/2/layout/IconVerticalSolidList"/>
    <dgm:cxn modelId="{E717956B-644A-466D-8281-AFB536084D2B}" type="presParOf" srcId="{EB235549-4E15-464A-B3DF-C12C57C1DE54}" destId="{8EA149E1-74EE-4924-8A2F-A11AD3F5019A}" srcOrd="1" destOrd="0" presId="urn:microsoft.com/office/officeart/2018/2/layout/IconVerticalSolidList"/>
    <dgm:cxn modelId="{E1CBACD9-15FF-47D2-A0A1-8D15CDD30C9C}" type="presParOf" srcId="{EB235549-4E15-464A-B3DF-C12C57C1DE54}" destId="{0DB4351B-B640-49D0-8E71-C755C8C49CD8}" srcOrd="2" destOrd="0" presId="urn:microsoft.com/office/officeart/2018/2/layout/IconVerticalSolidList"/>
    <dgm:cxn modelId="{6D03A2F3-7924-40F4-B591-561D540CD5D4}" type="presParOf" srcId="{EB235549-4E15-464A-B3DF-C12C57C1DE54}" destId="{2411EF64-EBC0-40BC-9C75-0906DF385CD3}" srcOrd="3" destOrd="0" presId="urn:microsoft.com/office/officeart/2018/2/layout/IconVerticalSolidList"/>
    <dgm:cxn modelId="{886C7E20-8E35-4F3B-8268-34F301780D6E}" type="presParOf" srcId="{D9C39437-5EDC-4B98-BCBB-68514E22E817}" destId="{CACE5A46-87E7-456B-9298-480C32570277}" srcOrd="1" destOrd="0" presId="urn:microsoft.com/office/officeart/2018/2/layout/IconVerticalSolidList"/>
    <dgm:cxn modelId="{2C795ED2-1ADD-48B0-8323-093EBB2D5A01}" type="presParOf" srcId="{D9C39437-5EDC-4B98-BCBB-68514E22E817}" destId="{73D141C2-FA24-4727-815B-904ECAB0F14E}" srcOrd="2" destOrd="0" presId="urn:microsoft.com/office/officeart/2018/2/layout/IconVerticalSolidList"/>
    <dgm:cxn modelId="{4F59A6A2-10A8-46E9-8B0A-0BE90A58DAF7}" type="presParOf" srcId="{73D141C2-FA24-4727-815B-904ECAB0F14E}" destId="{D5561A2C-7E91-4496-977A-0A760910ADF7}" srcOrd="0" destOrd="0" presId="urn:microsoft.com/office/officeart/2018/2/layout/IconVerticalSolidList"/>
    <dgm:cxn modelId="{422C1200-CF30-4FC8-BAA8-703A0ECE45D2}" type="presParOf" srcId="{73D141C2-FA24-4727-815B-904ECAB0F14E}" destId="{3DFB4210-6359-426C-B9CC-334FB3B64482}" srcOrd="1" destOrd="0" presId="urn:microsoft.com/office/officeart/2018/2/layout/IconVerticalSolidList"/>
    <dgm:cxn modelId="{24A730DA-F3ED-4D35-8A86-9BB522BAB884}" type="presParOf" srcId="{73D141C2-FA24-4727-815B-904ECAB0F14E}" destId="{704A2324-DE4B-4A54-BE6E-07032465D0D4}" srcOrd="2" destOrd="0" presId="urn:microsoft.com/office/officeart/2018/2/layout/IconVerticalSolidList"/>
    <dgm:cxn modelId="{3208B251-D978-4BF0-B11C-3B33E53AB2CC}" type="presParOf" srcId="{73D141C2-FA24-4727-815B-904ECAB0F14E}" destId="{20DC0FA7-BBDE-43F1-A743-DD979E577D99}" srcOrd="3" destOrd="0" presId="urn:microsoft.com/office/officeart/2018/2/layout/IconVerticalSolidList"/>
    <dgm:cxn modelId="{CFA8E1D7-7F0E-481A-921B-18216F253E98}" type="presParOf" srcId="{D9C39437-5EDC-4B98-BCBB-68514E22E817}" destId="{C65A3D0E-3C05-4455-A712-5907369F291B}" srcOrd="3" destOrd="0" presId="urn:microsoft.com/office/officeart/2018/2/layout/IconVerticalSolidList"/>
    <dgm:cxn modelId="{5A54165B-54E0-4C36-9DE4-7062EA12802E}" type="presParOf" srcId="{D9C39437-5EDC-4B98-BCBB-68514E22E817}" destId="{227876D5-BF8E-47C5-BFCA-2AC6DECAC12F}" srcOrd="4" destOrd="0" presId="urn:microsoft.com/office/officeart/2018/2/layout/IconVerticalSolidList"/>
    <dgm:cxn modelId="{573C27DA-6AB0-41ED-9977-5B9551AB7382}" type="presParOf" srcId="{227876D5-BF8E-47C5-BFCA-2AC6DECAC12F}" destId="{1C8AB9CA-66A7-4B3E-86E1-6D7F41AFFDCB}" srcOrd="0" destOrd="0" presId="urn:microsoft.com/office/officeart/2018/2/layout/IconVerticalSolidList"/>
    <dgm:cxn modelId="{6AA28FD1-3F14-438D-B21C-72726E005970}" type="presParOf" srcId="{227876D5-BF8E-47C5-BFCA-2AC6DECAC12F}" destId="{3E671F46-7D06-4675-89D6-ADA8CE13C449}" srcOrd="1" destOrd="0" presId="urn:microsoft.com/office/officeart/2018/2/layout/IconVerticalSolidList"/>
    <dgm:cxn modelId="{1BE23DFA-AE37-4411-BEA6-670A57B04856}" type="presParOf" srcId="{227876D5-BF8E-47C5-BFCA-2AC6DECAC12F}" destId="{CF7338EF-206F-4E39-B181-34AE1162EF05}" srcOrd="2" destOrd="0" presId="urn:microsoft.com/office/officeart/2018/2/layout/IconVerticalSolidList"/>
    <dgm:cxn modelId="{0C1C2D26-C0EC-4410-A5F8-B89B06385358}" type="presParOf" srcId="{227876D5-BF8E-47C5-BFCA-2AC6DECAC12F}" destId="{E656B906-CDE5-430F-A407-FBDCD7F9BE9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2F4AF85-C812-450A-BD90-4132DF104328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27FF0E1-56C0-4B38-8070-2383D81C6B2F}">
      <dgm:prSet/>
      <dgm:spPr/>
      <dgm:t>
        <a:bodyPr/>
        <a:lstStyle/>
        <a:p>
          <a:r>
            <a:rPr lang="nl-NL"/>
            <a:t>Werkwijze van deze les uitleggen.</a:t>
          </a:r>
          <a:endParaRPr lang="en-US"/>
        </a:p>
      </dgm:t>
    </dgm:pt>
    <dgm:pt modelId="{1B8C56DB-5E7C-461F-9E3F-B747BC62B91F}" type="parTrans" cxnId="{E287CA79-1459-4D08-96B5-4703DFC032D6}">
      <dgm:prSet/>
      <dgm:spPr/>
      <dgm:t>
        <a:bodyPr/>
        <a:lstStyle/>
        <a:p>
          <a:endParaRPr lang="en-US"/>
        </a:p>
      </dgm:t>
    </dgm:pt>
    <dgm:pt modelId="{0C1D0A45-1519-4743-B390-A2278B386F86}" type="sibTrans" cxnId="{E287CA79-1459-4D08-96B5-4703DFC032D6}">
      <dgm:prSet/>
      <dgm:spPr/>
      <dgm:t>
        <a:bodyPr/>
        <a:lstStyle/>
        <a:p>
          <a:endParaRPr lang="en-US"/>
        </a:p>
      </dgm:t>
    </dgm:pt>
    <dgm:pt modelId="{1031308B-5E0C-41D5-AD51-7936F956F8D1}">
      <dgm:prSet/>
      <dgm:spPr/>
      <dgm:t>
        <a:bodyPr/>
        <a:lstStyle/>
        <a:p>
          <a:r>
            <a:rPr lang="nl-NL"/>
            <a:t>Tekst lezen </a:t>
          </a:r>
          <a:endParaRPr lang="en-US"/>
        </a:p>
      </dgm:t>
    </dgm:pt>
    <dgm:pt modelId="{6BBE982D-ECFD-4C05-B06D-FCD722ECF963}" type="parTrans" cxnId="{64BF1535-01A4-415E-8EDE-27694559FCEA}">
      <dgm:prSet/>
      <dgm:spPr/>
      <dgm:t>
        <a:bodyPr/>
        <a:lstStyle/>
        <a:p>
          <a:endParaRPr lang="en-US"/>
        </a:p>
      </dgm:t>
    </dgm:pt>
    <dgm:pt modelId="{37CE448C-7924-4075-9564-F3BD1462084D}" type="sibTrans" cxnId="{64BF1535-01A4-415E-8EDE-27694559FCEA}">
      <dgm:prSet/>
      <dgm:spPr/>
      <dgm:t>
        <a:bodyPr/>
        <a:lstStyle/>
        <a:p>
          <a:endParaRPr lang="en-US"/>
        </a:p>
      </dgm:t>
    </dgm:pt>
    <dgm:pt modelId="{DB82B359-5CF3-4C8D-92FA-387741AC97DB}">
      <dgm:prSet/>
      <dgm:spPr/>
      <dgm:t>
        <a:bodyPr/>
        <a:lstStyle/>
        <a:p>
          <a:r>
            <a:rPr lang="nl-NL"/>
            <a:t>Terugblikken op de les</a:t>
          </a:r>
          <a:endParaRPr lang="en-US"/>
        </a:p>
      </dgm:t>
    </dgm:pt>
    <dgm:pt modelId="{CC7F3689-5B66-41C6-BDC0-7A85AAB66E16}" type="parTrans" cxnId="{209B234E-CF6D-4B8F-B2B3-5389A05959B5}">
      <dgm:prSet/>
      <dgm:spPr/>
      <dgm:t>
        <a:bodyPr/>
        <a:lstStyle/>
        <a:p>
          <a:endParaRPr lang="en-US"/>
        </a:p>
      </dgm:t>
    </dgm:pt>
    <dgm:pt modelId="{0EA45FBE-4013-42AB-94CE-85DA78C8657C}" type="sibTrans" cxnId="{209B234E-CF6D-4B8F-B2B3-5389A05959B5}">
      <dgm:prSet/>
      <dgm:spPr/>
      <dgm:t>
        <a:bodyPr/>
        <a:lstStyle/>
        <a:p>
          <a:endParaRPr lang="en-US"/>
        </a:p>
      </dgm:t>
    </dgm:pt>
    <dgm:pt modelId="{00BAE88A-5803-4177-817E-5B459169E706}" type="pres">
      <dgm:prSet presAssocID="{22F4AF85-C812-450A-BD90-4132DF104328}" presName="linear" presStyleCnt="0">
        <dgm:presLayoutVars>
          <dgm:animLvl val="lvl"/>
          <dgm:resizeHandles val="exact"/>
        </dgm:presLayoutVars>
      </dgm:prSet>
      <dgm:spPr/>
    </dgm:pt>
    <dgm:pt modelId="{A5B702EB-1436-4988-8733-9BCB217BCF89}" type="pres">
      <dgm:prSet presAssocID="{127FF0E1-56C0-4B38-8070-2383D81C6B2F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41088DB-9858-4D68-B909-AD5B749BED24}" type="pres">
      <dgm:prSet presAssocID="{0C1D0A45-1519-4743-B390-A2278B386F86}" presName="spacer" presStyleCnt="0"/>
      <dgm:spPr/>
    </dgm:pt>
    <dgm:pt modelId="{D1A96D2D-C838-4604-A3E2-9BA609C7D44F}" type="pres">
      <dgm:prSet presAssocID="{1031308B-5E0C-41D5-AD51-7936F956F8D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B974AB3-7325-4115-81C7-F2EC98F7A489}" type="pres">
      <dgm:prSet presAssocID="{37CE448C-7924-4075-9564-F3BD1462084D}" presName="spacer" presStyleCnt="0"/>
      <dgm:spPr/>
    </dgm:pt>
    <dgm:pt modelId="{278FEDF0-A779-4CAC-85B3-4B318F35F324}" type="pres">
      <dgm:prSet presAssocID="{DB82B359-5CF3-4C8D-92FA-387741AC97DB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64BF1535-01A4-415E-8EDE-27694559FCEA}" srcId="{22F4AF85-C812-450A-BD90-4132DF104328}" destId="{1031308B-5E0C-41D5-AD51-7936F956F8D1}" srcOrd="1" destOrd="0" parTransId="{6BBE982D-ECFD-4C05-B06D-FCD722ECF963}" sibTransId="{37CE448C-7924-4075-9564-F3BD1462084D}"/>
    <dgm:cxn modelId="{B8B2684A-FE4E-4B88-B2B8-77710E4D060F}" type="presOf" srcId="{1031308B-5E0C-41D5-AD51-7936F956F8D1}" destId="{D1A96D2D-C838-4604-A3E2-9BA609C7D44F}" srcOrd="0" destOrd="0" presId="urn:microsoft.com/office/officeart/2005/8/layout/vList2"/>
    <dgm:cxn modelId="{209B234E-CF6D-4B8F-B2B3-5389A05959B5}" srcId="{22F4AF85-C812-450A-BD90-4132DF104328}" destId="{DB82B359-5CF3-4C8D-92FA-387741AC97DB}" srcOrd="2" destOrd="0" parTransId="{CC7F3689-5B66-41C6-BDC0-7A85AAB66E16}" sibTransId="{0EA45FBE-4013-42AB-94CE-85DA78C8657C}"/>
    <dgm:cxn modelId="{A0209A71-242F-4133-AD5C-0EB210E6E23F}" type="presOf" srcId="{127FF0E1-56C0-4B38-8070-2383D81C6B2F}" destId="{A5B702EB-1436-4988-8733-9BCB217BCF89}" srcOrd="0" destOrd="0" presId="urn:microsoft.com/office/officeart/2005/8/layout/vList2"/>
    <dgm:cxn modelId="{DB202C79-DC37-43F3-BD77-02973AC4AE88}" type="presOf" srcId="{DB82B359-5CF3-4C8D-92FA-387741AC97DB}" destId="{278FEDF0-A779-4CAC-85B3-4B318F35F324}" srcOrd="0" destOrd="0" presId="urn:microsoft.com/office/officeart/2005/8/layout/vList2"/>
    <dgm:cxn modelId="{E287CA79-1459-4D08-96B5-4703DFC032D6}" srcId="{22F4AF85-C812-450A-BD90-4132DF104328}" destId="{127FF0E1-56C0-4B38-8070-2383D81C6B2F}" srcOrd="0" destOrd="0" parTransId="{1B8C56DB-5E7C-461F-9E3F-B747BC62B91F}" sibTransId="{0C1D0A45-1519-4743-B390-A2278B386F86}"/>
    <dgm:cxn modelId="{41E057FF-B0B0-4219-B6BC-6D4EA154DEDB}" type="presOf" srcId="{22F4AF85-C812-450A-BD90-4132DF104328}" destId="{00BAE88A-5803-4177-817E-5B459169E706}" srcOrd="0" destOrd="0" presId="urn:microsoft.com/office/officeart/2005/8/layout/vList2"/>
    <dgm:cxn modelId="{E2439192-1349-49BE-8A59-BA104D7523F9}" type="presParOf" srcId="{00BAE88A-5803-4177-817E-5B459169E706}" destId="{A5B702EB-1436-4988-8733-9BCB217BCF89}" srcOrd="0" destOrd="0" presId="urn:microsoft.com/office/officeart/2005/8/layout/vList2"/>
    <dgm:cxn modelId="{DB51AADC-162D-4E52-912C-7B021012F1D6}" type="presParOf" srcId="{00BAE88A-5803-4177-817E-5B459169E706}" destId="{C41088DB-9858-4D68-B909-AD5B749BED24}" srcOrd="1" destOrd="0" presId="urn:microsoft.com/office/officeart/2005/8/layout/vList2"/>
    <dgm:cxn modelId="{9867D43D-C283-46FB-B295-9881D83BC9D4}" type="presParOf" srcId="{00BAE88A-5803-4177-817E-5B459169E706}" destId="{D1A96D2D-C838-4604-A3E2-9BA609C7D44F}" srcOrd="2" destOrd="0" presId="urn:microsoft.com/office/officeart/2005/8/layout/vList2"/>
    <dgm:cxn modelId="{AFC27128-2C37-4899-937D-1A2196FFCF5A}" type="presParOf" srcId="{00BAE88A-5803-4177-817E-5B459169E706}" destId="{0B974AB3-7325-4115-81C7-F2EC98F7A489}" srcOrd="3" destOrd="0" presId="urn:microsoft.com/office/officeart/2005/8/layout/vList2"/>
    <dgm:cxn modelId="{1D49FE36-30D6-45AC-918B-25B42437B0BB}" type="presParOf" srcId="{00BAE88A-5803-4177-817E-5B459169E706}" destId="{278FEDF0-A779-4CAC-85B3-4B318F35F32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3099A85-E846-4F09-8A57-760BB781CB7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E4C28AB-D367-449E-A20E-1620163C5F6C}">
      <dgm:prSet/>
      <dgm:spPr/>
      <dgm:t>
        <a:bodyPr/>
        <a:lstStyle/>
        <a:p>
          <a:r>
            <a:rPr lang="nl-NL" dirty="0"/>
            <a:t>We bekijken samen de tekst. </a:t>
          </a:r>
          <a:endParaRPr lang="en-US" dirty="0"/>
        </a:p>
      </dgm:t>
    </dgm:pt>
    <dgm:pt modelId="{BBF3C885-6709-47FF-97ED-25506C5CF912}" type="parTrans" cxnId="{2FD60312-D4AB-4A11-B6C3-3E22E5CC53BD}">
      <dgm:prSet/>
      <dgm:spPr/>
      <dgm:t>
        <a:bodyPr/>
        <a:lstStyle/>
        <a:p>
          <a:endParaRPr lang="en-US"/>
        </a:p>
      </dgm:t>
    </dgm:pt>
    <dgm:pt modelId="{80DD5A6B-242E-433C-9A59-34090F612486}" type="sibTrans" cxnId="{2FD60312-D4AB-4A11-B6C3-3E22E5CC53BD}">
      <dgm:prSet/>
      <dgm:spPr/>
      <dgm:t>
        <a:bodyPr/>
        <a:lstStyle/>
        <a:p>
          <a:endParaRPr lang="en-US"/>
        </a:p>
      </dgm:t>
    </dgm:pt>
    <dgm:pt modelId="{882FC18D-A6DE-4730-8C77-28955D29961E}">
      <dgm:prSet/>
      <dgm:spPr/>
      <dgm:t>
        <a:bodyPr/>
        <a:lstStyle/>
        <a:p>
          <a:r>
            <a:rPr lang="en-US" dirty="0"/>
            <a:t>Wat is </a:t>
          </a:r>
          <a:r>
            <a:rPr lang="en-US" dirty="0" err="1"/>
            <a:t>belangrijk</a:t>
          </a:r>
          <a:r>
            <a:rPr lang="en-US" dirty="0"/>
            <a:t> om op </a:t>
          </a:r>
          <a:r>
            <a:rPr lang="en-US" dirty="0" err="1"/>
            <a:t>te</a:t>
          </a:r>
          <a:r>
            <a:rPr lang="en-US" dirty="0"/>
            <a:t> </a:t>
          </a:r>
          <a:r>
            <a:rPr lang="en-US" dirty="0" err="1"/>
            <a:t>letten</a:t>
          </a:r>
          <a:r>
            <a:rPr lang="en-US" dirty="0"/>
            <a:t> </a:t>
          </a:r>
          <a:r>
            <a:rPr lang="en-US" dirty="0" err="1"/>
            <a:t>bij</a:t>
          </a:r>
          <a:r>
            <a:rPr lang="en-US" dirty="0"/>
            <a:t> </a:t>
          </a:r>
          <a:r>
            <a:rPr lang="en-US" dirty="0" err="1"/>
            <a:t>een</a:t>
          </a:r>
          <a:r>
            <a:rPr lang="en-US" dirty="0"/>
            <a:t> </a:t>
          </a:r>
          <a:r>
            <a:rPr lang="en-US" dirty="0" err="1"/>
            <a:t>samenvatting</a:t>
          </a:r>
          <a:r>
            <a:rPr lang="en-US" dirty="0"/>
            <a:t>?</a:t>
          </a:r>
        </a:p>
      </dgm:t>
    </dgm:pt>
    <dgm:pt modelId="{88065C85-6E82-471A-A1F8-F86D676D9C82}" type="parTrans" cxnId="{54E1FF3B-1816-4D5D-B4F6-7FCA44B15525}">
      <dgm:prSet/>
      <dgm:spPr/>
      <dgm:t>
        <a:bodyPr/>
        <a:lstStyle/>
        <a:p>
          <a:endParaRPr lang="en-US"/>
        </a:p>
      </dgm:t>
    </dgm:pt>
    <dgm:pt modelId="{28D0F566-087E-4704-98DF-63DCE27249E6}" type="sibTrans" cxnId="{54E1FF3B-1816-4D5D-B4F6-7FCA44B15525}">
      <dgm:prSet/>
      <dgm:spPr/>
      <dgm:t>
        <a:bodyPr/>
        <a:lstStyle/>
        <a:p>
          <a:endParaRPr lang="en-US"/>
        </a:p>
      </dgm:t>
    </dgm:pt>
    <dgm:pt modelId="{8A3023A4-8265-4EFC-9308-53893F66A357}">
      <dgm:prSet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nl-NL" dirty="0"/>
            <a:t>Waar let je op voordat je gaat lezen? </a:t>
          </a:r>
          <a:endParaRPr lang="en-US" dirty="0"/>
        </a:p>
        <a:p>
          <a:pPr marL="0" lvl="0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dirty="0"/>
        </a:p>
      </dgm:t>
    </dgm:pt>
    <dgm:pt modelId="{44B759ED-A98E-458D-8263-4251D68ACB9E}" type="parTrans" cxnId="{658CD1C4-A9FB-4995-9C04-453EAB19499E}">
      <dgm:prSet/>
      <dgm:spPr/>
      <dgm:t>
        <a:bodyPr/>
        <a:lstStyle/>
        <a:p>
          <a:endParaRPr lang="nl-NL"/>
        </a:p>
      </dgm:t>
    </dgm:pt>
    <dgm:pt modelId="{4B61CA6F-752E-4FA4-AB90-F5C78A69E65B}" type="sibTrans" cxnId="{658CD1C4-A9FB-4995-9C04-453EAB19499E}">
      <dgm:prSet/>
      <dgm:spPr/>
      <dgm:t>
        <a:bodyPr/>
        <a:lstStyle/>
        <a:p>
          <a:endParaRPr lang="nl-NL"/>
        </a:p>
      </dgm:t>
    </dgm:pt>
    <dgm:pt modelId="{C936C452-E253-4348-932B-C7877F961B20}" type="pres">
      <dgm:prSet presAssocID="{83099A85-E846-4F09-8A57-760BB781CB74}" presName="linear" presStyleCnt="0">
        <dgm:presLayoutVars>
          <dgm:animLvl val="lvl"/>
          <dgm:resizeHandles val="exact"/>
        </dgm:presLayoutVars>
      </dgm:prSet>
      <dgm:spPr/>
    </dgm:pt>
    <dgm:pt modelId="{9CC10D09-2850-4BDD-9CA9-D840C27AB0BA}" type="pres">
      <dgm:prSet presAssocID="{8E4C28AB-D367-449E-A20E-1620163C5F6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40422E2-6EBE-4F8B-9015-73C2C4DF57A2}" type="pres">
      <dgm:prSet presAssocID="{80DD5A6B-242E-433C-9A59-34090F612486}" presName="spacer" presStyleCnt="0"/>
      <dgm:spPr/>
    </dgm:pt>
    <dgm:pt modelId="{54438AA7-CD9D-4A9A-92C0-05E8721C5E41}" type="pres">
      <dgm:prSet presAssocID="{8A3023A4-8265-4EFC-9308-53893F66A35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FFC42D1-7E6A-426C-A2AF-D5D4B4CD20A9}" type="pres">
      <dgm:prSet presAssocID="{4B61CA6F-752E-4FA4-AB90-F5C78A69E65B}" presName="spacer" presStyleCnt="0"/>
      <dgm:spPr/>
    </dgm:pt>
    <dgm:pt modelId="{F7BBB059-A121-423E-BE56-EEE61AE39335}" type="pres">
      <dgm:prSet presAssocID="{882FC18D-A6DE-4730-8C77-28955D29961E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2FD60312-D4AB-4A11-B6C3-3E22E5CC53BD}" srcId="{83099A85-E846-4F09-8A57-760BB781CB74}" destId="{8E4C28AB-D367-449E-A20E-1620163C5F6C}" srcOrd="0" destOrd="0" parTransId="{BBF3C885-6709-47FF-97ED-25506C5CF912}" sibTransId="{80DD5A6B-242E-433C-9A59-34090F612486}"/>
    <dgm:cxn modelId="{54E1FF3B-1816-4D5D-B4F6-7FCA44B15525}" srcId="{83099A85-E846-4F09-8A57-760BB781CB74}" destId="{882FC18D-A6DE-4730-8C77-28955D29961E}" srcOrd="2" destOrd="0" parTransId="{88065C85-6E82-471A-A1F8-F86D676D9C82}" sibTransId="{28D0F566-087E-4704-98DF-63DCE27249E6}"/>
    <dgm:cxn modelId="{504B066A-6864-4A0E-9ABF-214446A91CCD}" type="presOf" srcId="{8A3023A4-8265-4EFC-9308-53893F66A357}" destId="{54438AA7-CD9D-4A9A-92C0-05E8721C5E41}" srcOrd="0" destOrd="0" presId="urn:microsoft.com/office/officeart/2005/8/layout/vList2"/>
    <dgm:cxn modelId="{62B2318A-7FFF-4488-823D-7E23C60F02BC}" type="presOf" srcId="{83099A85-E846-4F09-8A57-760BB781CB74}" destId="{C936C452-E253-4348-932B-C7877F961B20}" srcOrd="0" destOrd="0" presId="urn:microsoft.com/office/officeart/2005/8/layout/vList2"/>
    <dgm:cxn modelId="{658CD1C4-A9FB-4995-9C04-453EAB19499E}" srcId="{83099A85-E846-4F09-8A57-760BB781CB74}" destId="{8A3023A4-8265-4EFC-9308-53893F66A357}" srcOrd="1" destOrd="0" parTransId="{44B759ED-A98E-458D-8263-4251D68ACB9E}" sibTransId="{4B61CA6F-752E-4FA4-AB90-F5C78A69E65B}"/>
    <dgm:cxn modelId="{0F8A9FE1-3C0A-4703-BBD5-87C86502B02D}" type="presOf" srcId="{8E4C28AB-D367-449E-A20E-1620163C5F6C}" destId="{9CC10D09-2850-4BDD-9CA9-D840C27AB0BA}" srcOrd="0" destOrd="0" presId="urn:microsoft.com/office/officeart/2005/8/layout/vList2"/>
    <dgm:cxn modelId="{3FDCB4FF-7ECB-439A-BAA0-8CBF89E0ADB1}" type="presOf" srcId="{882FC18D-A6DE-4730-8C77-28955D29961E}" destId="{F7BBB059-A121-423E-BE56-EEE61AE39335}" srcOrd="0" destOrd="0" presId="urn:microsoft.com/office/officeart/2005/8/layout/vList2"/>
    <dgm:cxn modelId="{1204079F-24A0-4D36-813D-C8AE0FD4FE8E}" type="presParOf" srcId="{C936C452-E253-4348-932B-C7877F961B20}" destId="{9CC10D09-2850-4BDD-9CA9-D840C27AB0BA}" srcOrd="0" destOrd="0" presId="urn:microsoft.com/office/officeart/2005/8/layout/vList2"/>
    <dgm:cxn modelId="{8EC0ED57-150B-448F-BD30-0BA4C10CB006}" type="presParOf" srcId="{C936C452-E253-4348-932B-C7877F961B20}" destId="{840422E2-6EBE-4F8B-9015-73C2C4DF57A2}" srcOrd="1" destOrd="0" presId="urn:microsoft.com/office/officeart/2005/8/layout/vList2"/>
    <dgm:cxn modelId="{50CA7D17-CB18-405A-94ED-3BCDBE342540}" type="presParOf" srcId="{C936C452-E253-4348-932B-C7877F961B20}" destId="{54438AA7-CD9D-4A9A-92C0-05E8721C5E41}" srcOrd="2" destOrd="0" presId="urn:microsoft.com/office/officeart/2005/8/layout/vList2"/>
    <dgm:cxn modelId="{1E72F44E-36D1-4A2E-A9CE-F16A5BCAE3DB}" type="presParOf" srcId="{C936C452-E253-4348-932B-C7877F961B20}" destId="{5FFC42D1-7E6A-426C-A2AF-D5D4B4CD20A9}" srcOrd="3" destOrd="0" presId="urn:microsoft.com/office/officeart/2005/8/layout/vList2"/>
    <dgm:cxn modelId="{DD4EEE6D-8E62-4651-971C-493A29816385}" type="presParOf" srcId="{C936C452-E253-4348-932B-C7877F961B20}" destId="{F7BBB059-A121-423E-BE56-EEE61AE3933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7F39EE1-1481-4701-BD5F-3673824987D5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34EC26AF-D6BE-4DA8-826E-C207FDA44B7B}">
      <dgm:prSet/>
      <dgm:spPr/>
      <dgm:t>
        <a:bodyPr/>
        <a:lstStyle/>
        <a:p>
          <a:pPr>
            <a:defRPr cap="all"/>
          </a:pPr>
          <a:r>
            <a:rPr lang="nl-NL"/>
            <a:t>Lees de volgende alinea eerst zelf.</a:t>
          </a:r>
          <a:endParaRPr lang="en-US"/>
        </a:p>
      </dgm:t>
    </dgm:pt>
    <dgm:pt modelId="{45AD23A6-E18C-4967-A3D3-131ABEC2FF43}" type="parTrans" cxnId="{0A7D410D-8CE6-42B1-8735-492C11323D8A}">
      <dgm:prSet/>
      <dgm:spPr/>
      <dgm:t>
        <a:bodyPr/>
        <a:lstStyle/>
        <a:p>
          <a:endParaRPr lang="en-US"/>
        </a:p>
      </dgm:t>
    </dgm:pt>
    <dgm:pt modelId="{72398A5B-89E2-4A7E-91A8-A11C49386DD4}" type="sibTrans" cxnId="{0A7D410D-8CE6-42B1-8735-492C11323D8A}">
      <dgm:prSet/>
      <dgm:spPr/>
      <dgm:t>
        <a:bodyPr/>
        <a:lstStyle/>
        <a:p>
          <a:endParaRPr lang="en-US"/>
        </a:p>
      </dgm:t>
    </dgm:pt>
    <dgm:pt modelId="{721FCA8A-399F-405D-AF44-0A3C62ADC403}">
      <dgm:prSet/>
      <dgm:spPr/>
      <dgm:t>
        <a:bodyPr/>
        <a:lstStyle/>
        <a:p>
          <a:pPr>
            <a:defRPr cap="all"/>
          </a:pPr>
          <a:r>
            <a:rPr lang="nl-NL"/>
            <a:t>Onderstreep de kernzinnen en eventueel andere belangrijke dingen (hoofdzaken)</a:t>
          </a:r>
          <a:endParaRPr lang="en-US"/>
        </a:p>
      </dgm:t>
    </dgm:pt>
    <dgm:pt modelId="{53CF3FFE-8C20-4446-AB07-BEB9FDFC12D0}" type="parTrans" cxnId="{0F36D393-A41C-4C1D-B65B-E72533FA8E8A}">
      <dgm:prSet/>
      <dgm:spPr/>
      <dgm:t>
        <a:bodyPr/>
        <a:lstStyle/>
        <a:p>
          <a:endParaRPr lang="en-US"/>
        </a:p>
      </dgm:t>
    </dgm:pt>
    <dgm:pt modelId="{E0CE61E4-B033-4413-B73C-FFB5CEC29CBE}" type="sibTrans" cxnId="{0F36D393-A41C-4C1D-B65B-E72533FA8E8A}">
      <dgm:prSet/>
      <dgm:spPr/>
      <dgm:t>
        <a:bodyPr/>
        <a:lstStyle/>
        <a:p>
          <a:endParaRPr lang="en-US"/>
        </a:p>
      </dgm:t>
    </dgm:pt>
    <dgm:pt modelId="{FF4DF9D8-2F27-4F4E-AB89-1A835C4599DD}">
      <dgm:prSet/>
      <dgm:spPr/>
      <dgm:t>
        <a:bodyPr/>
        <a:lstStyle/>
        <a:p>
          <a:pPr>
            <a:defRPr cap="all"/>
          </a:pPr>
          <a:r>
            <a:rPr lang="nl-NL"/>
            <a:t>Vergelijk jouw kernzin/hoofdzaken met een groepsgenoot.</a:t>
          </a:r>
          <a:endParaRPr lang="en-US"/>
        </a:p>
      </dgm:t>
    </dgm:pt>
    <dgm:pt modelId="{6C4F42AB-57BB-48BE-B979-81012F571295}" type="parTrans" cxnId="{E99E8DD5-8B4F-40D4-9E54-CA4E4A6BDB16}">
      <dgm:prSet/>
      <dgm:spPr/>
      <dgm:t>
        <a:bodyPr/>
        <a:lstStyle/>
        <a:p>
          <a:endParaRPr lang="en-US"/>
        </a:p>
      </dgm:t>
    </dgm:pt>
    <dgm:pt modelId="{A5181C44-4D28-4134-9B16-29621A7BD8F9}" type="sibTrans" cxnId="{E99E8DD5-8B4F-40D4-9E54-CA4E4A6BDB16}">
      <dgm:prSet/>
      <dgm:spPr/>
      <dgm:t>
        <a:bodyPr/>
        <a:lstStyle/>
        <a:p>
          <a:endParaRPr lang="en-US"/>
        </a:p>
      </dgm:t>
    </dgm:pt>
    <dgm:pt modelId="{E83902FA-FBB3-48BB-8B88-963F3FB17F1D}">
      <dgm:prSet/>
      <dgm:spPr/>
      <dgm:t>
        <a:bodyPr/>
        <a:lstStyle/>
        <a:p>
          <a:pPr>
            <a:defRPr cap="all"/>
          </a:pPr>
          <a:r>
            <a:rPr lang="nl-NL"/>
            <a:t>Bespreek het daarna in jouw groep en bepaal samen op jullie groepstekst onderstreept wordt.</a:t>
          </a:r>
          <a:endParaRPr lang="en-US"/>
        </a:p>
      </dgm:t>
    </dgm:pt>
    <dgm:pt modelId="{E641EBB2-1F9D-41D5-A35A-4B762CF1DFFC}" type="parTrans" cxnId="{34B277E3-A260-40E9-896E-E1AB444D3160}">
      <dgm:prSet/>
      <dgm:spPr/>
      <dgm:t>
        <a:bodyPr/>
        <a:lstStyle/>
        <a:p>
          <a:endParaRPr lang="en-US"/>
        </a:p>
      </dgm:t>
    </dgm:pt>
    <dgm:pt modelId="{8C126C20-16F6-475B-8343-B1243F3C884A}" type="sibTrans" cxnId="{34B277E3-A260-40E9-896E-E1AB444D3160}">
      <dgm:prSet/>
      <dgm:spPr/>
      <dgm:t>
        <a:bodyPr/>
        <a:lstStyle/>
        <a:p>
          <a:endParaRPr lang="en-US"/>
        </a:p>
      </dgm:t>
    </dgm:pt>
    <dgm:pt modelId="{BFB8E8EA-A4B3-4CAA-B26A-3A7C360329E2}">
      <dgm:prSet/>
      <dgm:spPr/>
      <dgm:t>
        <a:bodyPr/>
        <a:lstStyle/>
        <a:p>
          <a:pPr>
            <a:defRPr cap="all"/>
          </a:pPr>
          <a:r>
            <a:rPr lang="nl-NL"/>
            <a:t>Herhaal de bovenstaande stappen voor de andere alinea`s.</a:t>
          </a:r>
          <a:endParaRPr lang="en-US"/>
        </a:p>
      </dgm:t>
    </dgm:pt>
    <dgm:pt modelId="{F9A00D2E-BC2A-4004-8740-ECAE9A47C9AB}" type="parTrans" cxnId="{955A5E74-8671-4A9A-8D00-5AA9B8422A6A}">
      <dgm:prSet/>
      <dgm:spPr/>
      <dgm:t>
        <a:bodyPr/>
        <a:lstStyle/>
        <a:p>
          <a:endParaRPr lang="en-US"/>
        </a:p>
      </dgm:t>
    </dgm:pt>
    <dgm:pt modelId="{01E6DD6E-DA61-4CA0-8E7F-0DE998101DBA}" type="sibTrans" cxnId="{955A5E74-8671-4A9A-8D00-5AA9B8422A6A}">
      <dgm:prSet/>
      <dgm:spPr/>
      <dgm:t>
        <a:bodyPr/>
        <a:lstStyle/>
        <a:p>
          <a:endParaRPr lang="en-US"/>
        </a:p>
      </dgm:t>
    </dgm:pt>
    <dgm:pt modelId="{116D77E1-78B6-4C3D-8091-C77EAB092E63}" type="pres">
      <dgm:prSet presAssocID="{97F39EE1-1481-4701-BD5F-3673824987D5}" presName="root" presStyleCnt="0">
        <dgm:presLayoutVars>
          <dgm:dir/>
          <dgm:resizeHandles val="exact"/>
        </dgm:presLayoutVars>
      </dgm:prSet>
      <dgm:spPr/>
    </dgm:pt>
    <dgm:pt modelId="{F938975B-DD4C-4578-B262-EEA6ABB8C509}" type="pres">
      <dgm:prSet presAssocID="{34EC26AF-D6BE-4DA8-826E-C207FDA44B7B}" presName="compNode" presStyleCnt="0"/>
      <dgm:spPr/>
    </dgm:pt>
    <dgm:pt modelId="{667B597E-5689-46A1-B6CC-6F4A8FAC5575}" type="pres">
      <dgm:prSet presAssocID="{34EC26AF-D6BE-4DA8-826E-C207FDA44B7B}" presName="iconBgRect" presStyleLbl="bgShp" presStyleIdx="0" presStyleCnt="5"/>
      <dgm:spPr/>
    </dgm:pt>
    <dgm:pt modelId="{324200D8-DA7B-4102-822C-98DCF8F389DF}" type="pres">
      <dgm:prSet presAssocID="{34EC26AF-D6BE-4DA8-826E-C207FDA44B7B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en Book"/>
        </a:ext>
      </dgm:extLst>
    </dgm:pt>
    <dgm:pt modelId="{0D3B24F8-C5E2-4A75-AC7E-747A6273186A}" type="pres">
      <dgm:prSet presAssocID="{34EC26AF-D6BE-4DA8-826E-C207FDA44B7B}" presName="spaceRect" presStyleCnt="0"/>
      <dgm:spPr/>
    </dgm:pt>
    <dgm:pt modelId="{1FCF9BBE-13A2-42DD-B018-2306AE018886}" type="pres">
      <dgm:prSet presAssocID="{34EC26AF-D6BE-4DA8-826E-C207FDA44B7B}" presName="textRect" presStyleLbl="revTx" presStyleIdx="0" presStyleCnt="5">
        <dgm:presLayoutVars>
          <dgm:chMax val="1"/>
          <dgm:chPref val="1"/>
        </dgm:presLayoutVars>
      </dgm:prSet>
      <dgm:spPr/>
    </dgm:pt>
    <dgm:pt modelId="{BAB73A66-CFD1-48F0-810C-00C1DE881CE0}" type="pres">
      <dgm:prSet presAssocID="{72398A5B-89E2-4A7E-91A8-A11C49386DD4}" presName="sibTrans" presStyleCnt="0"/>
      <dgm:spPr/>
    </dgm:pt>
    <dgm:pt modelId="{EED19CEE-0F7F-4B0C-AAB1-F3E6A335093E}" type="pres">
      <dgm:prSet presAssocID="{721FCA8A-399F-405D-AF44-0A3C62ADC403}" presName="compNode" presStyleCnt="0"/>
      <dgm:spPr/>
    </dgm:pt>
    <dgm:pt modelId="{7E12D811-91FA-4F1C-A062-961A907F7330}" type="pres">
      <dgm:prSet presAssocID="{721FCA8A-399F-405D-AF44-0A3C62ADC403}" presName="iconBgRect" presStyleLbl="bgShp" presStyleIdx="1" presStyleCnt="5"/>
      <dgm:spPr/>
    </dgm:pt>
    <dgm:pt modelId="{CC4AFE65-3FA4-4FBC-A4C6-5218152878D2}" type="pres">
      <dgm:prSet presAssocID="{721FCA8A-399F-405D-AF44-0A3C62ADC403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hare With Person"/>
        </a:ext>
      </dgm:extLst>
    </dgm:pt>
    <dgm:pt modelId="{C71636FA-813D-419E-8ECE-C55BF33FB9FE}" type="pres">
      <dgm:prSet presAssocID="{721FCA8A-399F-405D-AF44-0A3C62ADC403}" presName="spaceRect" presStyleCnt="0"/>
      <dgm:spPr/>
    </dgm:pt>
    <dgm:pt modelId="{A8098372-C457-49CC-81F4-B591C56A4D1B}" type="pres">
      <dgm:prSet presAssocID="{721FCA8A-399F-405D-AF44-0A3C62ADC403}" presName="textRect" presStyleLbl="revTx" presStyleIdx="1" presStyleCnt="5">
        <dgm:presLayoutVars>
          <dgm:chMax val="1"/>
          <dgm:chPref val="1"/>
        </dgm:presLayoutVars>
      </dgm:prSet>
      <dgm:spPr/>
    </dgm:pt>
    <dgm:pt modelId="{B29DB972-3D42-403A-9D6A-161703AD93BA}" type="pres">
      <dgm:prSet presAssocID="{E0CE61E4-B033-4413-B73C-FFB5CEC29CBE}" presName="sibTrans" presStyleCnt="0"/>
      <dgm:spPr/>
    </dgm:pt>
    <dgm:pt modelId="{5C1741A0-7081-46DA-BB7B-FDEC3FF86306}" type="pres">
      <dgm:prSet presAssocID="{FF4DF9D8-2F27-4F4E-AB89-1A835C4599DD}" presName="compNode" presStyleCnt="0"/>
      <dgm:spPr/>
    </dgm:pt>
    <dgm:pt modelId="{3D03B1FA-3F29-44A5-B061-46C47B44EDB9}" type="pres">
      <dgm:prSet presAssocID="{FF4DF9D8-2F27-4F4E-AB89-1A835C4599DD}" presName="iconBgRect" presStyleLbl="bgShp" presStyleIdx="2" presStyleCnt="5"/>
      <dgm:spPr/>
    </dgm:pt>
    <dgm:pt modelId="{4A255632-21C2-4C0A-865A-DEA2FC42CF92}" type="pres">
      <dgm:prSet presAssocID="{FF4DF9D8-2F27-4F4E-AB89-1A835C4599DD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ustomer Review"/>
        </a:ext>
      </dgm:extLst>
    </dgm:pt>
    <dgm:pt modelId="{98CD076D-2CDD-4377-9AEA-F9090F1B9FE9}" type="pres">
      <dgm:prSet presAssocID="{FF4DF9D8-2F27-4F4E-AB89-1A835C4599DD}" presName="spaceRect" presStyleCnt="0"/>
      <dgm:spPr/>
    </dgm:pt>
    <dgm:pt modelId="{6B974610-5709-4BF7-9DBB-763E86AD3433}" type="pres">
      <dgm:prSet presAssocID="{FF4DF9D8-2F27-4F4E-AB89-1A835C4599DD}" presName="textRect" presStyleLbl="revTx" presStyleIdx="2" presStyleCnt="5">
        <dgm:presLayoutVars>
          <dgm:chMax val="1"/>
          <dgm:chPref val="1"/>
        </dgm:presLayoutVars>
      </dgm:prSet>
      <dgm:spPr/>
    </dgm:pt>
    <dgm:pt modelId="{ADFC9ABB-ED28-4C2B-A896-8AF9B8228329}" type="pres">
      <dgm:prSet presAssocID="{A5181C44-4D28-4134-9B16-29621A7BD8F9}" presName="sibTrans" presStyleCnt="0"/>
      <dgm:spPr/>
    </dgm:pt>
    <dgm:pt modelId="{06AC315C-898F-4B11-B4DB-EE8B9C52EE53}" type="pres">
      <dgm:prSet presAssocID="{E83902FA-FBB3-48BB-8B88-963F3FB17F1D}" presName="compNode" presStyleCnt="0"/>
      <dgm:spPr/>
    </dgm:pt>
    <dgm:pt modelId="{EA288778-79D6-4917-9A61-0AF391E3E5F0}" type="pres">
      <dgm:prSet presAssocID="{E83902FA-FBB3-48BB-8B88-963F3FB17F1D}" presName="iconBgRect" presStyleLbl="bgShp" presStyleIdx="3" presStyleCnt="5"/>
      <dgm:spPr/>
    </dgm:pt>
    <dgm:pt modelId="{14AB51AD-0375-4A94-AFFE-F78ED3210ABD}" type="pres">
      <dgm:prSet presAssocID="{E83902FA-FBB3-48BB-8B88-963F3FB17F1D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ard Room"/>
        </a:ext>
      </dgm:extLst>
    </dgm:pt>
    <dgm:pt modelId="{D17E723C-4C25-4F12-8E4C-66CDF5361FAD}" type="pres">
      <dgm:prSet presAssocID="{E83902FA-FBB3-48BB-8B88-963F3FB17F1D}" presName="spaceRect" presStyleCnt="0"/>
      <dgm:spPr/>
    </dgm:pt>
    <dgm:pt modelId="{43E6148F-B747-4011-B78F-477670546383}" type="pres">
      <dgm:prSet presAssocID="{E83902FA-FBB3-48BB-8B88-963F3FB17F1D}" presName="textRect" presStyleLbl="revTx" presStyleIdx="3" presStyleCnt="5">
        <dgm:presLayoutVars>
          <dgm:chMax val="1"/>
          <dgm:chPref val="1"/>
        </dgm:presLayoutVars>
      </dgm:prSet>
      <dgm:spPr/>
    </dgm:pt>
    <dgm:pt modelId="{CB8D99C1-AA07-42A7-8BF4-B08A33E52933}" type="pres">
      <dgm:prSet presAssocID="{8C126C20-16F6-475B-8343-B1243F3C884A}" presName="sibTrans" presStyleCnt="0"/>
      <dgm:spPr/>
    </dgm:pt>
    <dgm:pt modelId="{8ED9FD16-23E8-4773-A823-8D2B9D58C5AA}" type="pres">
      <dgm:prSet presAssocID="{BFB8E8EA-A4B3-4CAA-B26A-3A7C360329E2}" presName="compNode" presStyleCnt="0"/>
      <dgm:spPr/>
    </dgm:pt>
    <dgm:pt modelId="{5C53D9BB-9016-48B8-AAD8-6A3D43F6DDE4}" type="pres">
      <dgm:prSet presAssocID="{BFB8E8EA-A4B3-4CAA-B26A-3A7C360329E2}" presName="iconBgRect" presStyleLbl="bgShp" presStyleIdx="4" presStyleCnt="5"/>
      <dgm:spPr/>
    </dgm:pt>
    <dgm:pt modelId="{E5E0811B-04E6-4699-A3B3-41D78970D418}" type="pres">
      <dgm:prSet presAssocID="{BFB8E8EA-A4B3-4CAA-B26A-3A7C360329E2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inkje"/>
        </a:ext>
      </dgm:extLst>
    </dgm:pt>
    <dgm:pt modelId="{D9C5DD51-89C0-4D10-BB37-E6AA563DB7D2}" type="pres">
      <dgm:prSet presAssocID="{BFB8E8EA-A4B3-4CAA-B26A-3A7C360329E2}" presName="spaceRect" presStyleCnt="0"/>
      <dgm:spPr/>
    </dgm:pt>
    <dgm:pt modelId="{C56C01A3-CDE5-43C0-81A0-DB309E70D373}" type="pres">
      <dgm:prSet presAssocID="{BFB8E8EA-A4B3-4CAA-B26A-3A7C360329E2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F415BD03-7BAE-4137-B453-8FB9D63F0408}" type="presOf" srcId="{BFB8E8EA-A4B3-4CAA-B26A-3A7C360329E2}" destId="{C56C01A3-CDE5-43C0-81A0-DB309E70D373}" srcOrd="0" destOrd="0" presId="urn:microsoft.com/office/officeart/2018/5/layout/IconCircleLabelList"/>
    <dgm:cxn modelId="{0A7D410D-8CE6-42B1-8735-492C11323D8A}" srcId="{97F39EE1-1481-4701-BD5F-3673824987D5}" destId="{34EC26AF-D6BE-4DA8-826E-C207FDA44B7B}" srcOrd="0" destOrd="0" parTransId="{45AD23A6-E18C-4967-A3D3-131ABEC2FF43}" sibTransId="{72398A5B-89E2-4A7E-91A8-A11C49386DD4}"/>
    <dgm:cxn modelId="{1D01174C-35C1-4F2D-964B-522F35F5492A}" type="presOf" srcId="{E83902FA-FBB3-48BB-8B88-963F3FB17F1D}" destId="{43E6148F-B747-4011-B78F-477670546383}" srcOrd="0" destOrd="0" presId="urn:microsoft.com/office/officeart/2018/5/layout/IconCircleLabelList"/>
    <dgm:cxn modelId="{955A5E74-8671-4A9A-8D00-5AA9B8422A6A}" srcId="{97F39EE1-1481-4701-BD5F-3673824987D5}" destId="{BFB8E8EA-A4B3-4CAA-B26A-3A7C360329E2}" srcOrd="4" destOrd="0" parTransId="{F9A00D2E-BC2A-4004-8740-ECAE9A47C9AB}" sibTransId="{01E6DD6E-DA61-4CA0-8E7F-0DE998101DBA}"/>
    <dgm:cxn modelId="{E5685B7C-5F1F-4764-B04F-0E65462B56A1}" type="presOf" srcId="{34EC26AF-D6BE-4DA8-826E-C207FDA44B7B}" destId="{1FCF9BBE-13A2-42DD-B018-2306AE018886}" srcOrd="0" destOrd="0" presId="urn:microsoft.com/office/officeart/2018/5/layout/IconCircleLabelList"/>
    <dgm:cxn modelId="{0F36D393-A41C-4C1D-B65B-E72533FA8E8A}" srcId="{97F39EE1-1481-4701-BD5F-3673824987D5}" destId="{721FCA8A-399F-405D-AF44-0A3C62ADC403}" srcOrd="1" destOrd="0" parTransId="{53CF3FFE-8C20-4446-AB07-BEB9FDFC12D0}" sibTransId="{E0CE61E4-B033-4413-B73C-FFB5CEC29CBE}"/>
    <dgm:cxn modelId="{90A945BE-23A1-45BF-AAAC-96C15C537E9D}" type="presOf" srcId="{97F39EE1-1481-4701-BD5F-3673824987D5}" destId="{116D77E1-78B6-4C3D-8091-C77EAB092E63}" srcOrd="0" destOrd="0" presId="urn:microsoft.com/office/officeart/2018/5/layout/IconCircleLabelList"/>
    <dgm:cxn modelId="{D97F88C0-ACFE-44DC-A994-12718452F5DE}" type="presOf" srcId="{721FCA8A-399F-405D-AF44-0A3C62ADC403}" destId="{A8098372-C457-49CC-81F4-B591C56A4D1B}" srcOrd="0" destOrd="0" presId="urn:microsoft.com/office/officeart/2018/5/layout/IconCircleLabelList"/>
    <dgm:cxn modelId="{E99E8DD5-8B4F-40D4-9E54-CA4E4A6BDB16}" srcId="{97F39EE1-1481-4701-BD5F-3673824987D5}" destId="{FF4DF9D8-2F27-4F4E-AB89-1A835C4599DD}" srcOrd="2" destOrd="0" parTransId="{6C4F42AB-57BB-48BE-B979-81012F571295}" sibTransId="{A5181C44-4D28-4134-9B16-29621A7BD8F9}"/>
    <dgm:cxn modelId="{34B277E3-A260-40E9-896E-E1AB444D3160}" srcId="{97F39EE1-1481-4701-BD5F-3673824987D5}" destId="{E83902FA-FBB3-48BB-8B88-963F3FB17F1D}" srcOrd="3" destOrd="0" parTransId="{E641EBB2-1F9D-41D5-A35A-4B762CF1DFFC}" sibTransId="{8C126C20-16F6-475B-8343-B1243F3C884A}"/>
    <dgm:cxn modelId="{21E54EFB-9702-478C-9327-BB782E962BDD}" type="presOf" srcId="{FF4DF9D8-2F27-4F4E-AB89-1A835C4599DD}" destId="{6B974610-5709-4BF7-9DBB-763E86AD3433}" srcOrd="0" destOrd="0" presId="urn:microsoft.com/office/officeart/2018/5/layout/IconCircleLabelList"/>
    <dgm:cxn modelId="{5CAEE8DA-402A-4950-BB93-9F9DD8E7E2A7}" type="presParOf" srcId="{116D77E1-78B6-4C3D-8091-C77EAB092E63}" destId="{F938975B-DD4C-4578-B262-EEA6ABB8C509}" srcOrd="0" destOrd="0" presId="urn:microsoft.com/office/officeart/2018/5/layout/IconCircleLabelList"/>
    <dgm:cxn modelId="{17C5FB30-CD16-46AE-9FA9-FB3826AC3270}" type="presParOf" srcId="{F938975B-DD4C-4578-B262-EEA6ABB8C509}" destId="{667B597E-5689-46A1-B6CC-6F4A8FAC5575}" srcOrd="0" destOrd="0" presId="urn:microsoft.com/office/officeart/2018/5/layout/IconCircleLabelList"/>
    <dgm:cxn modelId="{E5A43205-05FF-47CF-8650-43A27501E039}" type="presParOf" srcId="{F938975B-DD4C-4578-B262-EEA6ABB8C509}" destId="{324200D8-DA7B-4102-822C-98DCF8F389DF}" srcOrd="1" destOrd="0" presId="urn:microsoft.com/office/officeart/2018/5/layout/IconCircleLabelList"/>
    <dgm:cxn modelId="{8CB9522A-458C-4BF6-9AE4-702076841A62}" type="presParOf" srcId="{F938975B-DD4C-4578-B262-EEA6ABB8C509}" destId="{0D3B24F8-C5E2-4A75-AC7E-747A6273186A}" srcOrd="2" destOrd="0" presId="urn:microsoft.com/office/officeart/2018/5/layout/IconCircleLabelList"/>
    <dgm:cxn modelId="{7C7D21D8-E071-4482-8216-2CE16534BA3E}" type="presParOf" srcId="{F938975B-DD4C-4578-B262-EEA6ABB8C509}" destId="{1FCF9BBE-13A2-42DD-B018-2306AE018886}" srcOrd="3" destOrd="0" presId="urn:microsoft.com/office/officeart/2018/5/layout/IconCircleLabelList"/>
    <dgm:cxn modelId="{0DE8D88D-D1D0-4E59-9ADF-E2A71A4747E4}" type="presParOf" srcId="{116D77E1-78B6-4C3D-8091-C77EAB092E63}" destId="{BAB73A66-CFD1-48F0-810C-00C1DE881CE0}" srcOrd="1" destOrd="0" presId="urn:microsoft.com/office/officeart/2018/5/layout/IconCircleLabelList"/>
    <dgm:cxn modelId="{8E29FCFB-0ABB-4E5B-AB5D-4E4BC8C2CCD2}" type="presParOf" srcId="{116D77E1-78B6-4C3D-8091-C77EAB092E63}" destId="{EED19CEE-0F7F-4B0C-AAB1-F3E6A335093E}" srcOrd="2" destOrd="0" presId="urn:microsoft.com/office/officeart/2018/5/layout/IconCircleLabelList"/>
    <dgm:cxn modelId="{EFEB4770-F4EB-44C7-99C2-2992433A2400}" type="presParOf" srcId="{EED19CEE-0F7F-4B0C-AAB1-F3E6A335093E}" destId="{7E12D811-91FA-4F1C-A062-961A907F7330}" srcOrd="0" destOrd="0" presId="urn:microsoft.com/office/officeart/2018/5/layout/IconCircleLabelList"/>
    <dgm:cxn modelId="{129C98B5-AB08-4C51-A105-6FFA17D6FF92}" type="presParOf" srcId="{EED19CEE-0F7F-4B0C-AAB1-F3E6A335093E}" destId="{CC4AFE65-3FA4-4FBC-A4C6-5218152878D2}" srcOrd="1" destOrd="0" presId="urn:microsoft.com/office/officeart/2018/5/layout/IconCircleLabelList"/>
    <dgm:cxn modelId="{8541048E-4A28-4527-BFE1-0D4C8135D3C1}" type="presParOf" srcId="{EED19CEE-0F7F-4B0C-AAB1-F3E6A335093E}" destId="{C71636FA-813D-419E-8ECE-C55BF33FB9FE}" srcOrd="2" destOrd="0" presId="urn:microsoft.com/office/officeart/2018/5/layout/IconCircleLabelList"/>
    <dgm:cxn modelId="{5ABAD3A5-5E4A-41BD-8250-292DEADE610C}" type="presParOf" srcId="{EED19CEE-0F7F-4B0C-AAB1-F3E6A335093E}" destId="{A8098372-C457-49CC-81F4-B591C56A4D1B}" srcOrd="3" destOrd="0" presId="urn:microsoft.com/office/officeart/2018/5/layout/IconCircleLabelList"/>
    <dgm:cxn modelId="{3CC0F049-5C43-44C3-A4D6-2EC6CD79A4B3}" type="presParOf" srcId="{116D77E1-78B6-4C3D-8091-C77EAB092E63}" destId="{B29DB972-3D42-403A-9D6A-161703AD93BA}" srcOrd="3" destOrd="0" presId="urn:microsoft.com/office/officeart/2018/5/layout/IconCircleLabelList"/>
    <dgm:cxn modelId="{5F3F360C-2F4B-4D01-9C63-22B2396871DE}" type="presParOf" srcId="{116D77E1-78B6-4C3D-8091-C77EAB092E63}" destId="{5C1741A0-7081-46DA-BB7B-FDEC3FF86306}" srcOrd="4" destOrd="0" presId="urn:microsoft.com/office/officeart/2018/5/layout/IconCircleLabelList"/>
    <dgm:cxn modelId="{B49C19CB-C0FF-4E4D-8A4B-55BE28A39833}" type="presParOf" srcId="{5C1741A0-7081-46DA-BB7B-FDEC3FF86306}" destId="{3D03B1FA-3F29-44A5-B061-46C47B44EDB9}" srcOrd="0" destOrd="0" presId="urn:microsoft.com/office/officeart/2018/5/layout/IconCircleLabelList"/>
    <dgm:cxn modelId="{EC4C2261-F181-4483-B49F-3421E1690937}" type="presParOf" srcId="{5C1741A0-7081-46DA-BB7B-FDEC3FF86306}" destId="{4A255632-21C2-4C0A-865A-DEA2FC42CF92}" srcOrd="1" destOrd="0" presId="urn:microsoft.com/office/officeart/2018/5/layout/IconCircleLabelList"/>
    <dgm:cxn modelId="{476215C8-F3C8-4A6F-BCA7-1AC98D5DC45A}" type="presParOf" srcId="{5C1741A0-7081-46DA-BB7B-FDEC3FF86306}" destId="{98CD076D-2CDD-4377-9AEA-F9090F1B9FE9}" srcOrd="2" destOrd="0" presId="urn:microsoft.com/office/officeart/2018/5/layout/IconCircleLabelList"/>
    <dgm:cxn modelId="{5BDAB95C-9F66-4575-BDF3-8A2317DB88C4}" type="presParOf" srcId="{5C1741A0-7081-46DA-BB7B-FDEC3FF86306}" destId="{6B974610-5709-4BF7-9DBB-763E86AD3433}" srcOrd="3" destOrd="0" presId="urn:microsoft.com/office/officeart/2018/5/layout/IconCircleLabelList"/>
    <dgm:cxn modelId="{7D5FF73F-2243-484B-A0CB-716BF47047E1}" type="presParOf" srcId="{116D77E1-78B6-4C3D-8091-C77EAB092E63}" destId="{ADFC9ABB-ED28-4C2B-A896-8AF9B8228329}" srcOrd="5" destOrd="0" presId="urn:microsoft.com/office/officeart/2018/5/layout/IconCircleLabelList"/>
    <dgm:cxn modelId="{B91873AC-7921-4A63-9B48-80EB8E2F1318}" type="presParOf" srcId="{116D77E1-78B6-4C3D-8091-C77EAB092E63}" destId="{06AC315C-898F-4B11-B4DB-EE8B9C52EE53}" srcOrd="6" destOrd="0" presId="urn:microsoft.com/office/officeart/2018/5/layout/IconCircleLabelList"/>
    <dgm:cxn modelId="{5ECD6244-1486-4BED-A1EA-3482D2A80B0E}" type="presParOf" srcId="{06AC315C-898F-4B11-B4DB-EE8B9C52EE53}" destId="{EA288778-79D6-4917-9A61-0AF391E3E5F0}" srcOrd="0" destOrd="0" presId="urn:microsoft.com/office/officeart/2018/5/layout/IconCircleLabelList"/>
    <dgm:cxn modelId="{C2BFE3D0-65AE-42E6-BB2A-D2E67B5356EA}" type="presParOf" srcId="{06AC315C-898F-4B11-B4DB-EE8B9C52EE53}" destId="{14AB51AD-0375-4A94-AFFE-F78ED3210ABD}" srcOrd="1" destOrd="0" presId="urn:microsoft.com/office/officeart/2018/5/layout/IconCircleLabelList"/>
    <dgm:cxn modelId="{B492B66B-19A1-4B2C-8244-5E02726E4A27}" type="presParOf" srcId="{06AC315C-898F-4B11-B4DB-EE8B9C52EE53}" destId="{D17E723C-4C25-4F12-8E4C-66CDF5361FAD}" srcOrd="2" destOrd="0" presId="urn:microsoft.com/office/officeart/2018/5/layout/IconCircleLabelList"/>
    <dgm:cxn modelId="{B391D2E1-5F2A-4173-A843-CA638C099E7E}" type="presParOf" srcId="{06AC315C-898F-4B11-B4DB-EE8B9C52EE53}" destId="{43E6148F-B747-4011-B78F-477670546383}" srcOrd="3" destOrd="0" presId="urn:microsoft.com/office/officeart/2018/5/layout/IconCircleLabelList"/>
    <dgm:cxn modelId="{E9DA0BD0-B7F2-4921-8EF4-55678E3B1B3C}" type="presParOf" srcId="{116D77E1-78B6-4C3D-8091-C77EAB092E63}" destId="{CB8D99C1-AA07-42A7-8BF4-B08A33E52933}" srcOrd="7" destOrd="0" presId="urn:microsoft.com/office/officeart/2018/5/layout/IconCircleLabelList"/>
    <dgm:cxn modelId="{1E127899-3969-4FF9-AA29-4018B413542F}" type="presParOf" srcId="{116D77E1-78B6-4C3D-8091-C77EAB092E63}" destId="{8ED9FD16-23E8-4773-A823-8D2B9D58C5AA}" srcOrd="8" destOrd="0" presId="urn:microsoft.com/office/officeart/2018/5/layout/IconCircleLabelList"/>
    <dgm:cxn modelId="{49FD6F90-7FA3-46C5-9AC8-16A0E717395D}" type="presParOf" srcId="{8ED9FD16-23E8-4773-A823-8D2B9D58C5AA}" destId="{5C53D9BB-9016-48B8-AAD8-6A3D43F6DDE4}" srcOrd="0" destOrd="0" presId="urn:microsoft.com/office/officeart/2018/5/layout/IconCircleLabelList"/>
    <dgm:cxn modelId="{DF30BAA1-30D5-4598-ACCE-81F9B1791C4E}" type="presParOf" srcId="{8ED9FD16-23E8-4773-A823-8D2B9D58C5AA}" destId="{E5E0811B-04E6-4699-A3B3-41D78970D418}" srcOrd="1" destOrd="0" presId="urn:microsoft.com/office/officeart/2018/5/layout/IconCircleLabelList"/>
    <dgm:cxn modelId="{413147F4-8074-49BB-8A88-5F040A16ADCB}" type="presParOf" srcId="{8ED9FD16-23E8-4773-A823-8D2B9D58C5AA}" destId="{D9C5DD51-89C0-4D10-BB37-E6AA563DB7D2}" srcOrd="2" destOrd="0" presId="urn:microsoft.com/office/officeart/2018/5/layout/IconCircleLabelList"/>
    <dgm:cxn modelId="{BA277648-70BB-4207-802F-40D949BEACE3}" type="presParOf" srcId="{8ED9FD16-23E8-4773-A823-8D2B9D58C5AA}" destId="{C56C01A3-CDE5-43C0-81A0-DB309E70D373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C384A8-7A7E-41B4-BC7E-E4EACFE0F388}">
      <dsp:nvSpPr>
        <dsp:cNvPr id="0" name=""/>
        <dsp:cNvSpPr/>
      </dsp:nvSpPr>
      <dsp:spPr>
        <a:xfrm>
          <a:off x="0" y="491"/>
          <a:ext cx="9720262" cy="114906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A149E1-74EE-4924-8A2F-A11AD3F5019A}">
      <dsp:nvSpPr>
        <dsp:cNvPr id="0" name=""/>
        <dsp:cNvSpPr/>
      </dsp:nvSpPr>
      <dsp:spPr>
        <a:xfrm>
          <a:off x="347593" y="259031"/>
          <a:ext cx="631988" cy="63198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11EF64-EBC0-40BC-9C75-0906DF385CD3}">
      <dsp:nvSpPr>
        <dsp:cNvPr id="0" name=""/>
        <dsp:cNvSpPr/>
      </dsp:nvSpPr>
      <dsp:spPr>
        <a:xfrm>
          <a:off x="1327175" y="491"/>
          <a:ext cx="8393086" cy="1149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610" tIns="121610" rIns="121610" bIns="12161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kern="1200"/>
            <a:t>Noteer het onderwerp van samenvatting bovenaan.</a:t>
          </a:r>
          <a:endParaRPr lang="en-US" sz="2500" kern="1200"/>
        </a:p>
      </dsp:txBody>
      <dsp:txXfrm>
        <a:off x="1327175" y="491"/>
        <a:ext cx="8393086" cy="1149069"/>
      </dsp:txXfrm>
    </dsp:sp>
    <dsp:sp modelId="{D5561A2C-7E91-4496-977A-0A760910ADF7}">
      <dsp:nvSpPr>
        <dsp:cNvPr id="0" name=""/>
        <dsp:cNvSpPr/>
      </dsp:nvSpPr>
      <dsp:spPr>
        <a:xfrm>
          <a:off x="0" y="1436827"/>
          <a:ext cx="9720262" cy="114906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FB4210-6359-426C-B9CC-334FB3B64482}">
      <dsp:nvSpPr>
        <dsp:cNvPr id="0" name=""/>
        <dsp:cNvSpPr/>
      </dsp:nvSpPr>
      <dsp:spPr>
        <a:xfrm>
          <a:off x="347593" y="1695368"/>
          <a:ext cx="631988" cy="63198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DC0FA7-BBDE-43F1-A743-DD979E577D99}">
      <dsp:nvSpPr>
        <dsp:cNvPr id="0" name=""/>
        <dsp:cNvSpPr/>
      </dsp:nvSpPr>
      <dsp:spPr>
        <a:xfrm>
          <a:off x="1327175" y="1436827"/>
          <a:ext cx="8393086" cy="1149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610" tIns="121610" rIns="121610" bIns="12161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kern="1200"/>
            <a:t>Houd de volgorde van de tekst aan.</a:t>
          </a:r>
          <a:endParaRPr lang="en-US" sz="2500" kern="1200"/>
        </a:p>
      </dsp:txBody>
      <dsp:txXfrm>
        <a:off x="1327175" y="1436827"/>
        <a:ext cx="8393086" cy="1149069"/>
      </dsp:txXfrm>
    </dsp:sp>
    <dsp:sp modelId="{1C8AB9CA-66A7-4B3E-86E1-6D7F41AFFDCB}">
      <dsp:nvSpPr>
        <dsp:cNvPr id="0" name=""/>
        <dsp:cNvSpPr/>
      </dsp:nvSpPr>
      <dsp:spPr>
        <a:xfrm>
          <a:off x="0" y="2873164"/>
          <a:ext cx="9720262" cy="114906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671F46-7D06-4675-89D6-ADA8CE13C449}">
      <dsp:nvSpPr>
        <dsp:cNvPr id="0" name=""/>
        <dsp:cNvSpPr/>
      </dsp:nvSpPr>
      <dsp:spPr>
        <a:xfrm>
          <a:off x="347593" y="3131705"/>
          <a:ext cx="631988" cy="63198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56B906-CDE5-430F-A407-FBDCD7F9BE93}">
      <dsp:nvSpPr>
        <dsp:cNvPr id="0" name=""/>
        <dsp:cNvSpPr/>
      </dsp:nvSpPr>
      <dsp:spPr>
        <a:xfrm>
          <a:off x="1327175" y="2873164"/>
          <a:ext cx="8393086" cy="1149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610" tIns="121610" rIns="121610" bIns="12161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kern="1200"/>
            <a:t>Gebruik </a:t>
          </a:r>
          <a:r>
            <a:rPr lang="nl-NL" sz="2500" b="1" kern="1200"/>
            <a:t>verbindingswoorden</a:t>
          </a:r>
          <a:r>
            <a:rPr lang="nl-NL" sz="2500" kern="1200"/>
            <a:t> (en, dus, maar, omdat, terwijl) om de </a:t>
          </a:r>
          <a:r>
            <a:rPr lang="nl-NL" sz="2500" b="1" kern="1200"/>
            <a:t>kernzinnen/hoofdzaken </a:t>
          </a:r>
          <a:r>
            <a:rPr lang="nl-NL" sz="2500" kern="1200"/>
            <a:t>aan elkaar te ‘plakken’</a:t>
          </a:r>
          <a:endParaRPr lang="en-US" sz="2500" kern="1200"/>
        </a:p>
      </dsp:txBody>
      <dsp:txXfrm>
        <a:off x="1327175" y="2873164"/>
        <a:ext cx="8393086" cy="11490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B702EB-1436-4988-8733-9BCB217BCF89}">
      <dsp:nvSpPr>
        <dsp:cNvPr id="0" name=""/>
        <dsp:cNvSpPr/>
      </dsp:nvSpPr>
      <dsp:spPr>
        <a:xfrm>
          <a:off x="0" y="54655"/>
          <a:ext cx="5641974" cy="15233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4200" kern="1200"/>
            <a:t>Werkwijze van deze les uitleggen.</a:t>
          </a:r>
          <a:endParaRPr lang="en-US" sz="4200" kern="1200"/>
        </a:p>
      </dsp:txBody>
      <dsp:txXfrm>
        <a:off x="74363" y="129018"/>
        <a:ext cx="5493248" cy="1374614"/>
      </dsp:txXfrm>
    </dsp:sp>
    <dsp:sp modelId="{D1A96D2D-C838-4604-A3E2-9BA609C7D44F}">
      <dsp:nvSpPr>
        <dsp:cNvPr id="0" name=""/>
        <dsp:cNvSpPr/>
      </dsp:nvSpPr>
      <dsp:spPr>
        <a:xfrm>
          <a:off x="0" y="1698955"/>
          <a:ext cx="5641974" cy="1523340"/>
        </a:xfrm>
        <a:prstGeom prst="roundRect">
          <a:avLst/>
        </a:prstGeom>
        <a:solidFill>
          <a:schemeClr val="accent2">
            <a:hueOff val="-661686"/>
            <a:satOff val="746"/>
            <a:lumOff val="176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4200" kern="1200"/>
            <a:t>Tekst lezen </a:t>
          </a:r>
          <a:endParaRPr lang="en-US" sz="4200" kern="1200"/>
        </a:p>
      </dsp:txBody>
      <dsp:txXfrm>
        <a:off x="74363" y="1773318"/>
        <a:ext cx="5493248" cy="1374614"/>
      </dsp:txXfrm>
    </dsp:sp>
    <dsp:sp modelId="{278FEDF0-A779-4CAC-85B3-4B318F35F324}">
      <dsp:nvSpPr>
        <dsp:cNvPr id="0" name=""/>
        <dsp:cNvSpPr/>
      </dsp:nvSpPr>
      <dsp:spPr>
        <a:xfrm>
          <a:off x="0" y="3343255"/>
          <a:ext cx="5641974" cy="1523340"/>
        </a:xfrm>
        <a:prstGeom prst="roundRect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4200" kern="1200"/>
            <a:t>Terugblikken op de les</a:t>
          </a:r>
          <a:endParaRPr lang="en-US" sz="4200" kern="1200"/>
        </a:p>
      </dsp:txBody>
      <dsp:txXfrm>
        <a:off x="74363" y="3417618"/>
        <a:ext cx="5493248" cy="137461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C10D09-2850-4BDD-9CA9-D840C27AB0BA}">
      <dsp:nvSpPr>
        <dsp:cNvPr id="0" name=""/>
        <dsp:cNvSpPr/>
      </dsp:nvSpPr>
      <dsp:spPr>
        <a:xfrm>
          <a:off x="0" y="20030"/>
          <a:ext cx="5641974" cy="15713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900" kern="1200" dirty="0"/>
            <a:t>We bekijken samen de tekst. </a:t>
          </a:r>
          <a:endParaRPr lang="en-US" sz="2900" kern="1200" dirty="0"/>
        </a:p>
      </dsp:txBody>
      <dsp:txXfrm>
        <a:off x="76709" y="96739"/>
        <a:ext cx="5488556" cy="1417965"/>
      </dsp:txXfrm>
    </dsp:sp>
    <dsp:sp modelId="{54438AA7-CD9D-4A9A-92C0-05E8721C5E41}">
      <dsp:nvSpPr>
        <dsp:cNvPr id="0" name=""/>
        <dsp:cNvSpPr/>
      </dsp:nvSpPr>
      <dsp:spPr>
        <a:xfrm>
          <a:off x="0" y="1674933"/>
          <a:ext cx="5641974" cy="15713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nl-NL" sz="2900" kern="1200" dirty="0"/>
            <a:t>Waar let je op voordat je gaat lezen? </a:t>
          </a:r>
          <a:endParaRPr lang="en-US" sz="2900" kern="1200" dirty="0"/>
        </a:p>
        <a:p>
          <a:pPr marL="0"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2900" kern="1200" dirty="0"/>
        </a:p>
      </dsp:txBody>
      <dsp:txXfrm>
        <a:off x="76709" y="1751642"/>
        <a:ext cx="5488556" cy="1417965"/>
      </dsp:txXfrm>
    </dsp:sp>
    <dsp:sp modelId="{F7BBB059-A121-423E-BE56-EEE61AE39335}">
      <dsp:nvSpPr>
        <dsp:cNvPr id="0" name=""/>
        <dsp:cNvSpPr/>
      </dsp:nvSpPr>
      <dsp:spPr>
        <a:xfrm>
          <a:off x="0" y="3329836"/>
          <a:ext cx="5641974" cy="15713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Wat is </a:t>
          </a:r>
          <a:r>
            <a:rPr lang="en-US" sz="2900" kern="1200" dirty="0" err="1"/>
            <a:t>belangrijk</a:t>
          </a:r>
          <a:r>
            <a:rPr lang="en-US" sz="2900" kern="1200" dirty="0"/>
            <a:t> om op </a:t>
          </a:r>
          <a:r>
            <a:rPr lang="en-US" sz="2900" kern="1200" dirty="0" err="1"/>
            <a:t>te</a:t>
          </a:r>
          <a:r>
            <a:rPr lang="en-US" sz="2900" kern="1200" dirty="0"/>
            <a:t> </a:t>
          </a:r>
          <a:r>
            <a:rPr lang="en-US" sz="2900" kern="1200" dirty="0" err="1"/>
            <a:t>letten</a:t>
          </a:r>
          <a:r>
            <a:rPr lang="en-US" sz="2900" kern="1200" dirty="0"/>
            <a:t> </a:t>
          </a:r>
          <a:r>
            <a:rPr lang="en-US" sz="2900" kern="1200" dirty="0" err="1"/>
            <a:t>bij</a:t>
          </a:r>
          <a:r>
            <a:rPr lang="en-US" sz="2900" kern="1200" dirty="0"/>
            <a:t> </a:t>
          </a:r>
          <a:r>
            <a:rPr lang="en-US" sz="2900" kern="1200" dirty="0" err="1"/>
            <a:t>een</a:t>
          </a:r>
          <a:r>
            <a:rPr lang="en-US" sz="2900" kern="1200" dirty="0"/>
            <a:t> </a:t>
          </a:r>
          <a:r>
            <a:rPr lang="en-US" sz="2900" kern="1200" dirty="0" err="1"/>
            <a:t>samenvatting</a:t>
          </a:r>
          <a:r>
            <a:rPr lang="en-US" sz="2900" kern="1200" dirty="0"/>
            <a:t>?</a:t>
          </a:r>
        </a:p>
      </dsp:txBody>
      <dsp:txXfrm>
        <a:off x="76709" y="3406545"/>
        <a:ext cx="5488556" cy="141796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7B597E-5689-46A1-B6CC-6F4A8FAC5575}">
      <dsp:nvSpPr>
        <dsp:cNvPr id="0" name=""/>
        <dsp:cNvSpPr/>
      </dsp:nvSpPr>
      <dsp:spPr>
        <a:xfrm>
          <a:off x="333148" y="988315"/>
          <a:ext cx="1040097" cy="104009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4200D8-DA7B-4102-822C-98DCF8F389DF}">
      <dsp:nvSpPr>
        <dsp:cNvPr id="0" name=""/>
        <dsp:cNvSpPr/>
      </dsp:nvSpPr>
      <dsp:spPr>
        <a:xfrm>
          <a:off x="554808" y="1209975"/>
          <a:ext cx="596777" cy="59677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CF9BBE-13A2-42DD-B018-2306AE018886}">
      <dsp:nvSpPr>
        <dsp:cNvPr id="0" name=""/>
        <dsp:cNvSpPr/>
      </dsp:nvSpPr>
      <dsp:spPr>
        <a:xfrm>
          <a:off x="658" y="2352378"/>
          <a:ext cx="1705078" cy="682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1100" kern="1200"/>
            <a:t>Lees de volgende alinea eerst zelf.</a:t>
          </a:r>
          <a:endParaRPr lang="en-US" sz="1100" kern="1200"/>
        </a:p>
      </dsp:txBody>
      <dsp:txXfrm>
        <a:off x="658" y="2352378"/>
        <a:ext cx="1705078" cy="682031"/>
      </dsp:txXfrm>
    </dsp:sp>
    <dsp:sp modelId="{7E12D811-91FA-4F1C-A062-961A907F7330}">
      <dsp:nvSpPr>
        <dsp:cNvPr id="0" name=""/>
        <dsp:cNvSpPr/>
      </dsp:nvSpPr>
      <dsp:spPr>
        <a:xfrm>
          <a:off x="2336615" y="988315"/>
          <a:ext cx="1040097" cy="104009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4AFE65-3FA4-4FBC-A4C6-5218152878D2}">
      <dsp:nvSpPr>
        <dsp:cNvPr id="0" name=""/>
        <dsp:cNvSpPr/>
      </dsp:nvSpPr>
      <dsp:spPr>
        <a:xfrm>
          <a:off x="2558275" y="1209975"/>
          <a:ext cx="596777" cy="59677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098372-C457-49CC-81F4-B591C56A4D1B}">
      <dsp:nvSpPr>
        <dsp:cNvPr id="0" name=""/>
        <dsp:cNvSpPr/>
      </dsp:nvSpPr>
      <dsp:spPr>
        <a:xfrm>
          <a:off x="2004125" y="2352378"/>
          <a:ext cx="1705078" cy="682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1100" kern="1200"/>
            <a:t>Onderstreep de kernzinnen en eventueel andere belangrijke dingen (hoofdzaken)</a:t>
          </a:r>
          <a:endParaRPr lang="en-US" sz="1100" kern="1200"/>
        </a:p>
      </dsp:txBody>
      <dsp:txXfrm>
        <a:off x="2004125" y="2352378"/>
        <a:ext cx="1705078" cy="682031"/>
      </dsp:txXfrm>
    </dsp:sp>
    <dsp:sp modelId="{3D03B1FA-3F29-44A5-B061-46C47B44EDB9}">
      <dsp:nvSpPr>
        <dsp:cNvPr id="0" name=""/>
        <dsp:cNvSpPr/>
      </dsp:nvSpPr>
      <dsp:spPr>
        <a:xfrm>
          <a:off x="4340082" y="988315"/>
          <a:ext cx="1040097" cy="104009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255632-21C2-4C0A-865A-DEA2FC42CF92}">
      <dsp:nvSpPr>
        <dsp:cNvPr id="0" name=""/>
        <dsp:cNvSpPr/>
      </dsp:nvSpPr>
      <dsp:spPr>
        <a:xfrm>
          <a:off x="4561742" y="1209975"/>
          <a:ext cx="596777" cy="59677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974610-5709-4BF7-9DBB-763E86AD3433}">
      <dsp:nvSpPr>
        <dsp:cNvPr id="0" name=""/>
        <dsp:cNvSpPr/>
      </dsp:nvSpPr>
      <dsp:spPr>
        <a:xfrm>
          <a:off x="4007591" y="2352378"/>
          <a:ext cx="1705078" cy="682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1100" kern="1200"/>
            <a:t>Vergelijk jouw kernzin/hoofdzaken met een groepsgenoot.</a:t>
          </a:r>
          <a:endParaRPr lang="en-US" sz="1100" kern="1200"/>
        </a:p>
      </dsp:txBody>
      <dsp:txXfrm>
        <a:off x="4007591" y="2352378"/>
        <a:ext cx="1705078" cy="682031"/>
      </dsp:txXfrm>
    </dsp:sp>
    <dsp:sp modelId="{EA288778-79D6-4917-9A61-0AF391E3E5F0}">
      <dsp:nvSpPr>
        <dsp:cNvPr id="0" name=""/>
        <dsp:cNvSpPr/>
      </dsp:nvSpPr>
      <dsp:spPr>
        <a:xfrm>
          <a:off x="6343548" y="988315"/>
          <a:ext cx="1040097" cy="104009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AB51AD-0375-4A94-AFFE-F78ED3210ABD}">
      <dsp:nvSpPr>
        <dsp:cNvPr id="0" name=""/>
        <dsp:cNvSpPr/>
      </dsp:nvSpPr>
      <dsp:spPr>
        <a:xfrm>
          <a:off x="6565209" y="1209975"/>
          <a:ext cx="596777" cy="59677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E6148F-B747-4011-B78F-477670546383}">
      <dsp:nvSpPr>
        <dsp:cNvPr id="0" name=""/>
        <dsp:cNvSpPr/>
      </dsp:nvSpPr>
      <dsp:spPr>
        <a:xfrm>
          <a:off x="6011058" y="2352378"/>
          <a:ext cx="1705078" cy="682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1100" kern="1200"/>
            <a:t>Bespreek het daarna in jouw groep en bepaal samen op jullie groepstekst onderstreept wordt.</a:t>
          </a:r>
          <a:endParaRPr lang="en-US" sz="1100" kern="1200"/>
        </a:p>
      </dsp:txBody>
      <dsp:txXfrm>
        <a:off x="6011058" y="2352378"/>
        <a:ext cx="1705078" cy="682031"/>
      </dsp:txXfrm>
    </dsp:sp>
    <dsp:sp modelId="{5C53D9BB-9016-48B8-AAD8-6A3D43F6DDE4}">
      <dsp:nvSpPr>
        <dsp:cNvPr id="0" name=""/>
        <dsp:cNvSpPr/>
      </dsp:nvSpPr>
      <dsp:spPr>
        <a:xfrm>
          <a:off x="8347015" y="988315"/>
          <a:ext cx="1040097" cy="1040097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E0811B-04E6-4699-A3B3-41D78970D418}">
      <dsp:nvSpPr>
        <dsp:cNvPr id="0" name=""/>
        <dsp:cNvSpPr/>
      </dsp:nvSpPr>
      <dsp:spPr>
        <a:xfrm>
          <a:off x="8568675" y="1209975"/>
          <a:ext cx="596777" cy="596777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6C01A3-CDE5-43C0-81A0-DB309E70D373}">
      <dsp:nvSpPr>
        <dsp:cNvPr id="0" name=""/>
        <dsp:cNvSpPr/>
      </dsp:nvSpPr>
      <dsp:spPr>
        <a:xfrm>
          <a:off x="8014525" y="2352378"/>
          <a:ext cx="1705078" cy="682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1100" kern="1200"/>
            <a:t>Herhaal de bovenstaande stappen voor de andere alinea`s.</a:t>
          </a:r>
          <a:endParaRPr lang="en-US" sz="1100" kern="1200"/>
        </a:p>
      </dsp:txBody>
      <dsp:txXfrm>
        <a:off x="8014525" y="2352378"/>
        <a:ext cx="1705078" cy="6820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A14EC35-A083-4CA2-A629-54FB374745AC}" type="datetime1">
              <a:rPr lang="nl-NL" smtClean="0"/>
              <a:t>14-6-2021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975D426-A9DD-4244-A2CE-1FB6623742C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48445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32F82C2-DE9F-479D-95B3-30B2F9C315A1}" type="datetime1">
              <a:rPr lang="nl-NL" smtClean="0"/>
              <a:t>14-6-2021</a:t>
            </a:fld>
            <a:endParaRPr lang="en-US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nl"/>
              <a:t>Klik om de tekststijlen van het model te bewerken</a:t>
            </a:r>
            <a:endParaRPr lang="en-US"/>
          </a:p>
          <a:p>
            <a:pPr lvl="1" rtl="0"/>
            <a:r>
              <a:rPr lang="nl"/>
              <a:t>Tweede niveau</a:t>
            </a:r>
          </a:p>
          <a:p>
            <a:pPr lvl="2" rtl="0"/>
            <a:r>
              <a:rPr lang="nl"/>
              <a:t>Derde niveau</a:t>
            </a:r>
          </a:p>
          <a:p>
            <a:pPr lvl="3" rtl="0"/>
            <a:r>
              <a:rPr lang="nl"/>
              <a:t>Vierde niveau</a:t>
            </a:r>
          </a:p>
          <a:p>
            <a:pPr lvl="4" rtl="0"/>
            <a:r>
              <a:rPr lang="nl"/>
              <a:t>Vijfde niveau</a:t>
            </a:r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B41D33-19C8-4450-B3C5-BE83E9C8F0B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45525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 rtl="0"/>
            <a:fld id="{A83A1771-3711-4549-B223-6BFD613711ED}" type="datetime1">
              <a:rPr lang="nl-NL" smtClean="0"/>
              <a:t>14-6-2021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5275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08EE877-7E72-4A3F-BF87-CE406B3EE1C5}" type="datetime1">
              <a:rPr lang="nl-NL" smtClean="0"/>
              <a:t>14-6-2021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41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CC54E9F-8ACA-4714-84BB-74BA71865A3C}" type="datetime1">
              <a:rPr lang="nl-NL" smtClean="0"/>
              <a:t>14-6-2021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7711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8D3FD7C-4B51-47DA-BCF4-68F2F2963CDA}" type="datetime1">
              <a:rPr lang="nl-NL" smtClean="0"/>
              <a:t>14-6-2021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607700"/>
      </p:ext>
    </p:extLst>
  </p:cSld>
  <p:clrMapOvr>
    <a:masterClrMapping/>
  </p:clrMapOvr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6D3D282-C61A-41D7-9714-7814FA67361E}" type="datetime1">
              <a:rPr lang="nl-NL" smtClean="0"/>
              <a:t>14-6-2021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348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8D3FD7C-4B51-47DA-BCF4-68F2F2963CDA}" type="datetime1">
              <a:rPr lang="nl-NL" smtClean="0"/>
              <a:t>14-6-2021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623010"/>
      </p:ext>
    </p:extLst>
  </p:cSld>
  <p:clrMapOvr>
    <a:masterClrMapping/>
  </p:clrMapOvr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DD41833-08F9-41B2-81FC-2883EDAAEF19}" type="datetime1">
              <a:rPr lang="nl-NL" smtClean="0"/>
              <a:t>14-6-2021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786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DC9B189-AE00-478F-84A9-63330A766802}" type="datetime1">
              <a:rPr lang="nl-NL" smtClean="0"/>
              <a:t>14-6-2021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825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4D93972-B93F-42C7-B487-83AAA3F36605}" type="datetime1">
              <a:rPr lang="nl-NL" smtClean="0"/>
              <a:t>14-6-2021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205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1CBEB4C-81CC-455E-9331-682EF29A1EAB}" type="datetime1">
              <a:rPr lang="nl-NL" smtClean="0"/>
              <a:t>14-6-2021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pPr rtl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045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7691925-8A1E-4010-8BF9-64E08633B604}" type="datetime1">
              <a:rPr lang="nl-NL" smtClean="0"/>
              <a:t>14-6-2021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2619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fld id="{18D3FD7C-4B51-47DA-BCF4-68F2F2963CDA}" type="datetime1">
              <a:rPr lang="nl-NL" smtClean="0"/>
              <a:t>14-6-2021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1509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hf sldNum="0" hdr="0" ftr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nl" dirty="0"/>
              <a:t>Samenvatten </a:t>
            </a:r>
          </a:p>
        </p:txBody>
      </p:sp>
      <p:sp>
        <p:nvSpPr>
          <p:cNvPr id="5" name="Ondertitel 4">
            <a:extLst>
              <a:ext uri="{FF2B5EF4-FFF2-40B4-BE49-F238E27FC236}">
                <a16:creationId xmlns:a16="http://schemas.microsoft.com/office/drawing/2014/main" id="{85673611-7036-4805-A84E-64CEADF2D2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5805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BBDBC5-06DD-402C-9132-8734F7F78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nl-NL" dirty="0"/>
              <a:t>Stap 3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6CD7E61-12CA-400C-9B5D-E8268DF4F6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24129" y="6470704"/>
            <a:ext cx="2154143" cy="274320"/>
          </a:xfrm>
        </p:spPr>
        <p:txBody>
          <a:bodyPr>
            <a:normAutofit/>
          </a:bodyPr>
          <a:lstStyle/>
          <a:p>
            <a:pPr rtl="0">
              <a:spcAft>
                <a:spcPts val="600"/>
              </a:spcAft>
            </a:pPr>
            <a:fld id="{18D3FD7C-4B51-47DA-BCF4-68F2F2963CDA}" type="datetime1">
              <a:rPr lang="nl-NL" smtClean="0"/>
              <a:pPr rtl="0">
                <a:spcAft>
                  <a:spcPts val="600"/>
                </a:spcAft>
              </a:pPr>
              <a:t>14-6-2021</a:t>
            </a:fld>
            <a:endParaRPr lang="en-US"/>
          </a:p>
        </p:txBody>
      </p:sp>
      <p:graphicFrame>
        <p:nvGraphicFramePr>
          <p:cNvPr id="6" name="Tijdelijke aanduiding voor inhoud 2">
            <a:extLst>
              <a:ext uri="{FF2B5EF4-FFF2-40B4-BE49-F238E27FC236}">
                <a16:creationId xmlns:a16="http://schemas.microsoft.com/office/drawing/2014/main" id="{C5A36FCE-5FC1-4170-BFF8-BF802C8EE5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0436559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894520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E194971-2F2D-44B0-8AE6-FF2DCCEE0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>
            <a:extLst>
              <a:ext uri="{FF2B5EF4-FFF2-40B4-BE49-F238E27FC236}">
                <a16:creationId xmlns:a16="http://schemas.microsoft.com/office/drawing/2014/main" id="{1FF9A61E-EB11-4C46-82E1-3E00A3B4B4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E564EB3-35F2-4EFF-87DC-642DC02052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0BA28970-3E8F-46CD-A302-42EE83668B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0A17859-CCA3-47CA-932B-0B40E53D9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3467"/>
            <a:ext cx="7164674" cy="557106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6600" spc="200">
                <a:solidFill>
                  <a:schemeClr val="tx1">
                    <a:alpha val="80000"/>
                  </a:schemeClr>
                </a:solidFill>
              </a:rPr>
              <a:t>Wat heb jij geleerd tijdens deze les?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441EAC9-5DC2-4FDD-9CEF-9E76FFB40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51608" y="643467"/>
            <a:ext cx="3096926" cy="557106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Vertel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wat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jij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onhoudt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/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meeneemt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van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deze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les.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7AE7893-212D-45CB-A5B0-AE377389A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39605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C9385BA-09FB-4543-8F5E-4A5B08DE4D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24129" y="6470704"/>
            <a:ext cx="2154143" cy="27432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18D3FD7C-4B51-47DA-BCF4-68F2F2963CDA}" type="datetime1">
              <a:rPr lang="en-US" kern="12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rPr>
              <a:pPr>
                <a:spcAft>
                  <a:spcPts val="600"/>
                </a:spcAft>
              </a:pPr>
              <a:t>6/14/2021</a:t>
            </a:fld>
            <a:endParaRPr lang="en-US" kern="12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9124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5723FC-58D7-4A93-B98B-74B715910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gaan we leren?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AA46047-8DAA-411E-B94D-0EFD6FF30B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Je leert waar je op let tijdens het maken van een samenvatting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73CA29E-68BB-4D80-A397-6AF3A95A7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558A543-3029-4706-AA58-9F41D4E1F95A}" type="datetime1">
              <a:rPr lang="nl-NL" smtClean="0"/>
              <a:t>14-6-2021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939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68F6EC-12D6-45AE-9217-5447E79AF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Waar let ik op tijdens samenvatten?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FE48D2C-D971-4056-8978-EE737BD97E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Je let op de </a:t>
            </a:r>
            <a:r>
              <a:rPr lang="nl-NL" b="1" dirty="0"/>
              <a:t>titel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A01A5D4-47C0-45C2-88AF-082860658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8D3FD7C-4B51-47DA-BCF4-68F2F2963CDA}" type="datetime1">
              <a:rPr lang="nl-NL" smtClean="0"/>
              <a:t>14-6-2021</a:t>
            </a:fld>
            <a:endParaRPr lang="en-US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4D9D41BA-6F9F-49A6-AD30-A2B3E6FB74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0" y="2124656"/>
            <a:ext cx="7715250" cy="189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395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68F6EC-12D6-45AE-9217-5447E79AF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Waar let ik op tijdens samenvatten?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FE48D2C-D971-4056-8978-EE737BD97E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Je let op de </a:t>
            </a:r>
            <a:r>
              <a:rPr lang="nl-NL" b="1" dirty="0"/>
              <a:t>tussenkopjes</a:t>
            </a:r>
          </a:p>
          <a:p>
            <a:endParaRPr lang="nl-NL" dirty="0"/>
          </a:p>
          <a:p>
            <a:r>
              <a:rPr lang="nl-NL" dirty="0"/>
              <a:t>Die geven aan waar de alinea </a:t>
            </a:r>
          </a:p>
          <a:p>
            <a:r>
              <a:rPr lang="nl-NL" dirty="0"/>
              <a:t>over gaat.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A01A5D4-47C0-45C2-88AF-082860658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8D3FD7C-4B51-47DA-BCF4-68F2F2963CDA}" type="datetime1">
              <a:rPr lang="nl-NL" smtClean="0"/>
              <a:t>14-6-2021</a:t>
            </a:fld>
            <a:endParaRPr lang="en-US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0F7FD86E-319B-49EE-8717-DB03F1AF0E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6053" y="2286000"/>
            <a:ext cx="5858731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41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68F6EC-12D6-45AE-9217-5447E79AF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Waar let ik op tijdens samenvatten?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FE48D2C-D971-4056-8978-EE737BD97E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Je let op de </a:t>
            </a:r>
            <a:r>
              <a:rPr lang="nl-NL" b="1" dirty="0"/>
              <a:t>kernzinnen/hoofdzaken:  </a:t>
            </a:r>
            <a:r>
              <a:rPr lang="nl-NL" dirty="0"/>
              <a:t>meestal de eerste of laatste zin van een alinea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A01A5D4-47C0-45C2-88AF-082860658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8D3FD7C-4B51-47DA-BCF4-68F2F2963CDA}" type="datetime1">
              <a:rPr lang="nl-NL" smtClean="0"/>
              <a:t>14-6-2021</a:t>
            </a:fld>
            <a:endParaRPr lang="en-US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0F7FD86E-319B-49EE-8717-DB03F1AF0E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5469" y="3299572"/>
            <a:ext cx="5858731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128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3B0274-EA9D-4BA7-8152-55C26807F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nl-NL" dirty="0"/>
              <a:t>En dan nu…schrijven!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A4CBF35-DFD0-4782-8C79-68C430FB27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24129" y="6470704"/>
            <a:ext cx="2154143" cy="274320"/>
          </a:xfrm>
        </p:spPr>
        <p:txBody>
          <a:bodyPr>
            <a:normAutofit/>
          </a:bodyPr>
          <a:lstStyle/>
          <a:p>
            <a:pPr rtl="0">
              <a:spcAft>
                <a:spcPts val="600"/>
              </a:spcAft>
            </a:pPr>
            <a:fld id="{18D3FD7C-4B51-47DA-BCF4-68F2F2963CDA}" type="datetime1">
              <a:rPr lang="nl-NL" smtClean="0"/>
              <a:pPr rtl="0">
                <a:spcAft>
                  <a:spcPts val="600"/>
                </a:spcAft>
              </a:pPr>
              <a:t>14-6-2021</a:t>
            </a:fld>
            <a:endParaRPr lang="en-US"/>
          </a:p>
        </p:txBody>
      </p:sp>
      <p:graphicFrame>
        <p:nvGraphicFramePr>
          <p:cNvPr id="6" name="Tijdelijke aanduiding voor inhoud 2">
            <a:extLst>
              <a:ext uri="{FF2B5EF4-FFF2-40B4-BE49-F238E27FC236}">
                <a16:creationId xmlns:a16="http://schemas.microsoft.com/office/drawing/2014/main" id="{674335E1-97C4-44DA-B67E-1E4A5A5AD3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3070562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70390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7422F06-6017-4361-8872-E0E2CEB20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EB46CFA-FF69-4D22-8DDA-F9030EAE7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Wat gaan we doen?</a:t>
            </a:r>
            <a:br>
              <a:rPr lang="nl-NL">
                <a:solidFill>
                  <a:srgbClr val="FFFFFF"/>
                </a:solidFill>
              </a:rPr>
            </a:br>
            <a:endParaRPr lang="nl-NL">
              <a:solidFill>
                <a:srgbClr val="FFFFFF"/>
              </a:solidFill>
            </a:endParaRP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CA2AA57-4DA6-4AD4-A124-AB729151BF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24129" y="6470704"/>
            <a:ext cx="2154143" cy="274320"/>
          </a:xfrm>
        </p:spPr>
        <p:txBody>
          <a:bodyPr>
            <a:normAutofit/>
          </a:bodyPr>
          <a:lstStyle/>
          <a:p>
            <a:pPr rtl="0">
              <a:spcAft>
                <a:spcPts val="600"/>
              </a:spcAft>
            </a:pPr>
            <a:fld id="{F558A543-3029-4706-AA58-9F41D4E1F95A}" type="datetime1">
              <a:rPr lang="nl-NL">
                <a:solidFill>
                  <a:srgbClr val="FFFFFF"/>
                </a:solidFill>
              </a:rPr>
              <a:pPr rtl="0">
                <a:spcAft>
                  <a:spcPts val="600"/>
                </a:spcAft>
              </a:pPr>
              <a:t>14-6-2021</a:t>
            </a:fld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6" name="Tijdelijke aanduiding voor inhoud 2">
            <a:extLst>
              <a:ext uri="{FF2B5EF4-FFF2-40B4-BE49-F238E27FC236}">
                <a16:creationId xmlns:a16="http://schemas.microsoft.com/office/drawing/2014/main" id="{8479FE9D-58BA-4897-AC3F-2A16845D51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1017347"/>
              </p:ext>
            </p:extLst>
          </p:nvPr>
        </p:nvGraphicFramePr>
        <p:xfrm>
          <a:off x="5603875" y="954088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14262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7422F06-6017-4361-8872-E0E2CEB20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ABD2CCF-9BF4-4872-95B8-73A87B1D3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Stap 1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0DE3422-DFB0-4DB0-9753-5BE78C7A33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24129" y="6470704"/>
            <a:ext cx="2154143" cy="274320"/>
          </a:xfrm>
        </p:spPr>
        <p:txBody>
          <a:bodyPr>
            <a:normAutofit/>
          </a:bodyPr>
          <a:lstStyle/>
          <a:p>
            <a:pPr rtl="0">
              <a:spcAft>
                <a:spcPts val="600"/>
              </a:spcAft>
            </a:pPr>
            <a:fld id="{F558A543-3029-4706-AA58-9F41D4E1F95A}" type="datetime1">
              <a:rPr lang="nl-NL">
                <a:solidFill>
                  <a:srgbClr val="FFFFFF"/>
                </a:solidFill>
              </a:rPr>
              <a:pPr rtl="0">
                <a:spcAft>
                  <a:spcPts val="600"/>
                </a:spcAft>
              </a:pPr>
              <a:t>14-6-2021</a:t>
            </a:fld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6" name="Tijdelijke aanduiding voor inhoud 2">
            <a:extLst>
              <a:ext uri="{FF2B5EF4-FFF2-40B4-BE49-F238E27FC236}">
                <a16:creationId xmlns:a16="http://schemas.microsoft.com/office/drawing/2014/main" id="{9F695D59-7E64-4D8A-82DA-1FA8F7DDF9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5589793"/>
              </p:ext>
            </p:extLst>
          </p:nvPr>
        </p:nvGraphicFramePr>
        <p:xfrm>
          <a:off x="5603875" y="954088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360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8FE4E66-0CB1-4B0C-A5F8-3D7F2F537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nl-NL">
                <a:solidFill>
                  <a:srgbClr val="FFFFFF"/>
                </a:solidFill>
              </a:rPr>
              <a:t>Stap 2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95C327E-89A8-498B-822D-A968635608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1048" y="804333"/>
            <a:ext cx="6306003" cy="5249334"/>
          </a:xfrm>
        </p:spPr>
        <p:txBody>
          <a:bodyPr anchor="ctr">
            <a:normAutofit/>
          </a:bodyPr>
          <a:lstStyle/>
          <a:p>
            <a:r>
              <a:rPr lang="nl-NL" dirty="0"/>
              <a:t>We lezen samen de inleiding en bepalen met de klas de belangrijkste zin: </a:t>
            </a:r>
            <a:r>
              <a:rPr lang="nl-NL" b="1" u="sng" dirty="0"/>
              <a:t>kernzin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676DAEE-A52A-4FB5-91C4-B6C2F08432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24129" y="6470704"/>
            <a:ext cx="2154143" cy="274320"/>
          </a:xfrm>
        </p:spPr>
        <p:txBody>
          <a:bodyPr>
            <a:normAutofit/>
          </a:bodyPr>
          <a:lstStyle/>
          <a:p>
            <a:pPr rtl="0">
              <a:spcAft>
                <a:spcPts val="600"/>
              </a:spcAft>
            </a:pPr>
            <a:fld id="{18D3FD7C-4B51-47DA-BCF4-68F2F2963CDA}" type="datetime1">
              <a:rPr lang="nl-NL">
                <a:solidFill>
                  <a:srgbClr val="FFFFFF"/>
                </a:solidFill>
              </a:rPr>
              <a:pPr rtl="0">
                <a:spcAft>
                  <a:spcPts val="600"/>
                </a:spcAft>
              </a:pPr>
              <a:t>14-6-2021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607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18</TotalTime>
  <Words>266</Words>
  <Application>Microsoft Office PowerPoint</Application>
  <PresentationFormat>Breedbeeld</PresentationFormat>
  <Paragraphs>44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6" baseType="lpstr">
      <vt:lpstr>Calibri</vt:lpstr>
      <vt:lpstr>Tw Cen MT</vt:lpstr>
      <vt:lpstr>Tw Cen MT Condensed</vt:lpstr>
      <vt:lpstr>Wingdings 3</vt:lpstr>
      <vt:lpstr>Integraal</vt:lpstr>
      <vt:lpstr>Samenvatten </vt:lpstr>
      <vt:lpstr>Wat gaan we leren?</vt:lpstr>
      <vt:lpstr>Waar let ik op tijdens samenvatten?</vt:lpstr>
      <vt:lpstr>Waar let ik op tijdens samenvatten?</vt:lpstr>
      <vt:lpstr>Waar let ik op tijdens samenvatten?</vt:lpstr>
      <vt:lpstr>En dan nu…schrijven!</vt:lpstr>
      <vt:lpstr>Wat gaan we doen? </vt:lpstr>
      <vt:lpstr>Stap 1</vt:lpstr>
      <vt:lpstr>Stap 2</vt:lpstr>
      <vt:lpstr>Stap 3</vt:lpstr>
      <vt:lpstr>Wat heb jij geleerd tijdens deze les?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Samenvatten</dc:title>
  <dc:creator>Vrancken R.</dc:creator>
  <cp:lastModifiedBy>Vrancken R.</cp:lastModifiedBy>
  <cp:revision>2</cp:revision>
  <dcterms:created xsi:type="dcterms:W3CDTF">2021-06-11T11:37:29Z</dcterms:created>
  <dcterms:modified xsi:type="dcterms:W3CDTF">2021-06-14T09:09:27Z</dcterms:modified>
</cp:coreProperties>
</file>