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5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4B17-95AD-4B53-BB42-2E42270B71C1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0E0E-319A-438F-91A0-4D41628034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30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88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498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36C7F4-5864-4976-B916-ED0E9E19D5EE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samenvatten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48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 lees weet/kun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Waar je op let als je een tekst samenvat;</a:t>
            </a:r>
          </a:p>
          <a:p>
            <a:r>
              <a:rPr lang="nl-NL" dirty="0" smtClean="0"/>
              <a:t>Een samenvatting schrijven;</a:t>
            </a:r>
            <a:endParaRPr lang="nl-NL" dirty="0" smtClean="0"/>
          </a:p>
          <a:p>
            <a:r>
              <a:rPr lang="nl-NL" dirty="0" smtClean="0"/>
              <a:t>Wat kernzinnen zijn en waar je die vindt;</a:t>
            </a:r>
          </a:p>
          <a:p>
            <a:r>
              <a:rPr lang="nl-NL" dirty="0" smtClean="0"/>
              <a:t>Wat de hoofdgedacht</a:t>
            </a:r>
            <a:r>
              <a:rPr lang="nl-NL" dirty="0" smtClean="0"/>
              <a:t>e is en waar je die vindt.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3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Stil lezen/journaal kijken (10m)</a:t>
            </a:r>
          </a:p>
          <a:p>
            <a:endParaRPr lang="nl-NL" dirty="0" smtClean="0"/>
          </a:p>
          <a:p>
            <a:r>
              <a:rPr lang="nl-NL" dirty="0" smtClean="0"/>
              <a:t>Startopdracht </a:t>
            </a:r>
            <a:r>
              <a:rPr lang="nl-NL" dirty="0" smtClean="0"/>
              <a:t>1 </a:t>
            </a:r>
            <a:r>
              <a:rPr lang="nl-NL" dirty="0" err="1" smtClean="0"/>
              <a:t>blz</a:t>
            </a:r>
            <a:r>
              <a:rPr lang="nl-NL" dirty="0" smtClean="0"/>
              <a:t> </a:t>
            </a:r>
            <a:r>
              <a:rPr lang="nl-NL" dirty="0" smtClean="0"/>
              <a:t>47 (10m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Bespreken startopdracht</a:t>
            </a:r>
            <a:r>
              <a:rPr lang="nl-NL" dirty="0"/>
              <a:t> </a:t>
            </a:r>
            <a:r>
              <a:rPr lang="nl-NL" dirty="0" smtClean="0"/>
              <a:t>(5m)</a:t>
            </a:r>
          </a:p>
          <a:p>
            <a:endParaRPr lang="nl-NL" dirty="0" smtClean="0"/>
          </a:p>
          <a:p>
            <a:r>
              <a:rPr lang="nl-NL" dirty="0" smtClean="0"/>
              <a:t>Uitleg theorie </a:t>
            </a:r>
            <a:r>
              <a:rPr lang="nl-NL" dirty="0" smtClean="0"/>
              <a:t> samenvatten (5-10m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Uitleg opdracht samenvatten in groepen. (</a:t>
            </a:r>
            <a:r>
              <a:rPr lang="nl-NL" dirty="0"/>
              <a:t>2</a:t>
            </a:r>
            <a:r>
              <a:rPr lang="nl-NL" dirty="0" smtClean="0"/>
              <a:t>m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Samenvatten tekst in groepen (10m)</a:t>
            </a:r>
          </a:p>
          <a:p>
            <a:endParaRPr lang="nl-NL" dirty="0" smtClean="0"/>
          </a:p>
          <a:p>
            <a:r>
              <a:rPr lang="nl-NL" dirty="0" smtClean="0"/>
              <a:t>Zelfstandig </a:t>
            </a:r>
            <a:r>
              <a:rPr lang="nl-NL" dirty="0" smtClean="0"/>
              <a:t>werken  </a:t>
            </a:r>
            <a:r>
              <a:rPr lang="nl-NL" dirty="0" smtClean="0"/>
              <a:t>m. </a:t>
            </a:r>
            <a:r>
              <a:rPr lang="nl-NL" dirty="0" err="1" smtClean="0"/>
              <a:t>opdr</a:t>
            </a:r>
            <a:r>
              <a:rPr lang="nl-NL" dirty="0" smtClean="0"/>
              <a:t> 2 t/m 4 </a:t>
            </a:r>
            <a:r>
              <a:rPr lang="nl-NL" dirty="0" err="1" smtClean="0"/>
              <a:t>blz</a:t>
            </a:r>
            <a:r>
              <a:rPr lang="nl-NL" dirty="0" smtClean="0"/>
              <a:t> 48 t/m 51</a:t>
            </a:r>
            <a:r>
              <a:rPr lang="nl-NL" dirty="0" smtClean="0"/>
              <a:t>(20m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539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 smtClean="0"/>
          </a:p>
          <a:p>
            <a:pPr marL="0" lvl="0" indent="0">
              <a:buNone/>
            </a:pPr>
            <a:r>
              <a:rPr lang="nl-NL" i="1" dirty="0" smtClean="0"/>
              <a:t>‘Het </a:t>
            </a:r>
            <a:r>
              <a:rPr lang="nl-NL" b="1" i="1" u="sng" dirty="0" smtClean="0"/>
              <a:t>belangrijkste</a:t>
            </a:r>
            <a:r>
              <a:rPr lang="nl-NL" i="1" dirty="0" smtClean="0"/>
              <a:t> wat in de tekst </a:t>
            </a:r>
            <a:r>
              <a:rPr lang="nl-NL" b="1" i="1" u="sng" dirty="0" smtClean="0"/>
              <a:t>over het onderwerp </a:t>
            </a:r>
            <a:r>
              <a:rPr lang="nl-NL" i="1" dirty="0" smtClean="0"/>
              <a:t>wordt gezegd samengevat in </a:t>
            </a:r>
            <a:r>
              <a:rPr lang="nl-NL" b="1" i="1" u="sng" dirty="0" smtClean="0"/>
              <a:t>één hele zin.’</a:t>
            </a:r>
          </a:p>
          <a:p>
            <a:pPr lvl="0"/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40000" lnSpcReduction="20000"/>
          </a:bodyPr>
          <a:lstStyle/>
          <a:p>
            <a:fld id="{37DB5DDE-7563-4892-B02D-5CC7DC3DA78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hoofdgedachte van een tekst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70" y="1635378"/>
            <a:ext cx="3108548" cy="310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1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Kijk in </a:t>
            </a:r>
            <a:r>
              <a:rPr lang="nl-NL" b="1" dirty="0" smtClean="0">
                <a:solidFill>
                  <a:srgbClr val="FF0000"/>
                </a:solidFill>
              </a:rPr>
              <a:t>de inleiding of  het slot</a:t>
            </a:r>
            <a:r>
              <a:rPr lang="nl-NL" dirty="0" smtClean="0"/>
              <a:t>: </a:t>
            </a:r>
            <a:r>
              <a:rPr lang="nl-NL" dirty="0"/>
              <a:t>d</a:t>
            </a:r>
            <a:r>
              <a:rPr lang="nl-NL" dirty="0" smtClean="0"/>
              <a:t>aar staat de hoofdgedachte meestal.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vindt de hoofdgedachte door </a:t>
            </a:r>
            <a:r>
              <a:rPr lang="nl-NL" b="1" dirty="0" smtClean="0">
                <a:solidFill>
                  <a:srgbClr val="FF0000"/>
                </a:solidFill>
              </a:rPr>
              <a:t>precies te lezen</a:t>
            </a:r>
            <a:r>
              <a:rPr lang="nl-NL" dirty="0" smtClean="0"/>
              <a:t>: lees de tekst van de eerste tot de laatste zin!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40000" lnSpcReduction="20000"/>
          </a:bodyPr>
          <a:lstStyle/>
          <a:p>
            <a:fld id="{37DB5DDE-7563-4892-B02D-5CC7DC3DA78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vind je de hoofdgedachte?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026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Belangrijkste info </a:t>
            </a:r>
            <a:r>
              <a:rPr lang="nl-NL" dirty="0" smtClean="0"/>
              <a:t>in een samenvatting.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 maken in twee stappen!</a:t>
            </a: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1979712" y="2276872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71600" y="3501008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Kernzinnen</a:t>
            </a:r>
            <a:r>
              <a:rPr lang="nl-NL" dirty="0" smtClean="0">
                <a:solidFill>
                  <a:prstClr val="black"/>
                </a:solidFill>
              </a:rPr>
              <a:t>!!!! (vaak de 1</a:t>
            </a:r>
            <a:r>
              <a:rPr lang="nl-NL" baseline="30000" dirty="0" smtClean="0">
                <a:solidFill>
                  <a:prstClr val="black"/>
                </a:solidFill>
              </a:rPr>
              <a:t>ste</a:t>
            </a:r>
            <a:r>
              <a:rPr lang="nl-NL" dirty="0" smtClean="0">
                <a:solidFill>
                  <a:prstClr val="black"/>
                </a:solidFill>
              </a:rPr>
              <a:t> of laatste zin van een alinea!)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5508104" y="2257159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477543" y="3501008"/>
            <a:ext cx="3024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prstClr val="black"/>
                </a:solidFill>
              </a:rPr>
              <a:t>Stap 1: </a:t>
            </a:r>
            <a:r>
              <a:rPr lang="nl-NL" dirty="0" smtClean="0">
                <a:solidFill>
                  <a:prstClr val="black"/>
                </a:solidFill>
              </a:rPr>
              <a:t>zet </a:t>
            </a:r>
            <a:r>
              <a:rPr lang="nl-NL" dirty="0" smtClean="0">
                <a:solidFill>
                  <a:prstClr val="black"/>
                </a:solidFill>
              </a:rPr>
              <a:t>alle kernzinnen achter elkaar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5660504" y="4293096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44380" y="5229200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prstClr val="black"/>
                </a:solidFill>
              </a:rPr>
              <a:t>Stap 2: </a:t>
            </a:r>
            <a:r>
              <a:rPr lang="nl-NL" dirty="0" smtClean="0">
                <a:solidFill>
                  <a:prstClr val="black"/>
                </a:solidFill>
              </a:rPr>
              <a:t>Eindig je samenvatting met de hoofdgedachte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Maak groepen van </a:t>
            </a:r>
            <a:r>
              <a:rPr lang="nl-NL" b="1" dirty="0" smtClean="0"/>
              <a:t>vijf personen.</a:t>
            </a:r>
          </a:p>
          <a:p>
            <a:r>
              <a:rPr lang="nl-NL" dirty="0" smtClean="0"/>
              <a:t>Wijs </a:t>
            </a:r>
            <a:r>
              <a:rPr lang="nl-NL" b="1" dirty="0" smtClean="0"/>
              <a:t>1 schrijver </a:t>
            </a:r>
            <a:r>
              <a:rPr lang="nl-NL" dirty="0" smtClean="0"/>
              <a:t>aan</a:t>
            </a:r>
          </a:p>
          <a:p>
            <a:r>
              <a:rPr lang="nl-NL" dirty="0" smtClean="0"/>
              <a:t>Per groep komt telkens </a:t>
            </a:r>
            <a:r>
              <a:rPr lang="nl-NL" b="1" dirty="0" smtClean="0"/>
              <a:t>1 persoon </a:t>
            </a:r>
            <a:r>
              <a:rPr lang="nl-NL" dirty="0" smtClean="0"/>
              <a:t>naar de tekst kijken, hij/zij </a:t>
            </a:r>
            <a:r>
              <a:rPr lang="nl-NL" b="1" dirty="0" smtClean="0"/>
              <a:t>vertelt de schrijver </a:t>
            </a:r>
            <a:r>
              <a:rPr lang="nl-NL" dirty="0" smtClean="0"/>
              <a:t>wat hij/zijgezien heeft.</a:t>
            </a:r>
          </a:p>
          <a:p>
            <a:r>
              <a:rPr lang="nl-NL" dirty="0" smtClean="0"/>
              <a:t>De schrijver </a:t>
            </a:r>
            <a:r>
              <a:rPr lang="nl-NL" b="1" dirty="0" smtClean="0"/>
              <a:t>schrijft de samenvatting.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u="sng" dirty="0" smtClean="0"/>
              <a:t>Algemeen:</a:t>
            </a:r>
          </a:p>
          <a:p>
            <a:pPr marL="0" indent="0">
              <a:buNone/>
            </a:pPr>
            <a:r>
              <a:rPr lang="nl-NL" dirty="0" smtClean="0"/>
              <a:t>-Per keer </a:t>
            </a:r>
            <a:r>
              <a:rPr lang="nl-NL" b="1" dirty="0" smtClean="0"/>
              <a:t>30 seconden kijken </a:t>
            </a:r>
            <a:r>
              <a:rPr lang="nl-NL" dirty="0" smtClean="0"/>
              <a:t>naar de tekst.</a:t>
            </a:r>
          </a:p>
          <a:p>
            <a:pPr marL="0" indent="0">
              <a:buNone/>
            </a:pPr>
            <a:r>
              <a:rPr lang="nl-NL" dirty="0" smtClean="0"/>
              <a:t>-Bedenk een </a:t>
            </a:r>
            <a:r>
              <a:rPr lang="nl-NL" b="1" dirty="0" smtClean="0"/>
              <a:t>goede tactiek!</a:t>
            </a:r>
            <a:r>
              <a:rPr lang="nl-NL" dirty="0" smtClean="0"/>
              <a:t> Wie doet wat!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 in 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800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</TotalTime>
  <Words>269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Lezen </vt:lpstr>
      <vt:lpstr>Aan het einde van de lees weet/kun je:</vt:lpstr>
      <vt:lpstr>Wat gaan we doen?</vt:lpstr>
      <vt:lpstr>De hoofdgedachte van een tekst</vt:lpstr>
      <vt:lpstr>Waar vind je de hoofdgedachte?</vt:lpstr>
      <vt:lpstr>Samenvatting maken in twee stappen!</vt:lpstr>
      <vt:lpstr>Samenvatting in groepen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Lezen h1</dc:title>
  <dc:creator>Vrancken, Remco</dc:creator>
  <cp:lastModifiedBy>Vrancken R.</cp:lastModifiedBy>
  <cp:revision>22</cp:revision>
  <dcterms:created xsi:type="dcterms:W3CDTF">2014-08-29T11:30:05Z</dcterms:created>
  <dcterms:modified xsi:type="dcterms:W3CDTF">2017-11-15T09:22:19Z</dcterms:modified>
</cp:coreProperties>
</file>