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August 27,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August 27,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August 27,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August 27,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August 27,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August 27,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August 27,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August 27,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August 27,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August 27,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August 27,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August 27,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Fictie </a:t>
            </a:r>
            <a:r>
              <a:rPr lang="nl-NL" dirty="0" smtClean="0"/>
              <a:t>2.1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Realistische en niet-realistische verhalen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48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Herschreven verhaal fictie 1.1. bespreken;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Korte </a:t>
            </a:r>
            <a:r>
              <a:rPr lang="nl-NL" dirty="0" smtClean="0"/>
              <a:t>opdracht;</a:t>
            </a: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Luisteren naar een nieuw verhaal fragment;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 Stukje theorie;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Aan de slag met opdrachten 3,5,7.</a:t>
            </a:r>
          </a:p>
        </p:txBody>
      </p:sp>
    </p:spTree>
    <p:extLst>
      <p:ext uri="{BB962C8B-B14F-4D97-AF65-F5344CB8AC3E}">
        <p14:creationId xmlns:p14="http://schemas.microsoft.com/office/powerpoint/2010/main" val="424100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Eens of oneens?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Fantasieverhalen hebben niets te maken met de </a:t>
            </a:r>
            <a:r>
              <a:rPr lang="nl-NL" dirty="0" smtClean="0"/>
              <a:t>werkelijkheid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In sprookjes  hebben feeën en andere verzonnen wezens menselijke gedachten en gevoelens</a:t>
            </a:r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Sciencefictionverhalen draaien vaak om hedendaagse onderwerpen   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84807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5285246" cy="4480560"/>
          </a:xfrm>
        </p:spPr>
        <p:txBody>
          <a:bodyPr/>
          <a:lstStyle/>
          <a:p>
            <a:r>
              <a:rPr lang="nl-NL" dirty="0" smtClean="0"/>
              <a:t>Soms lijkt een boek waargebeurd terwijl het allemaal verzonnen is&gt; </a:t>
            </a:r>
            <a:r>
              <a:rPr lang="nl-NL" sz="1800" u="sng" dirty="0" smtClean="0">
                <a:solidFill>
                  <a:srgbClr val="FF0000"/>
                </a:solidFill>
              </a:rPr>
              <a:t>realistische verhalen</a:t>
            </a:r>
            <a:endParaRPr lang="nl-NL" sz="2000" u="sng" dirty="0" smtClean="0">
              <a:solidFill>
                <a:srgbClr val="FF0000"/>
              </a:solidFill>
            </a:endParaRPr>
          </a:p>
          <a:p>
            <a:endParaRPr lang="nl-NL" dirty="0"/>
          </a:p>
          <a:p>
            <a:r>
              <a:rPr lang="nl-NL" dirty="0" smtClean="0"/>
              <a:t>Soms speelt een verhaal zich af in werkelijkheid die niet echt kan bestaan&gt; </a:t>
            </a:r>
            <a:r>
              <a:rPr lang="nl-NL" sz="1800" u="sng" dirty="0" smtClean="0">
                <a:solidFill>
                  <a:srgbClr val="FF0000"/>
                </a:solidFill>
              </a:rPr>
              <a:t>niet-realistische verhalen</a:t>
            </a:r>
          </a:p>
          <a:p>
            <a:r>
              <a:rPr lang="nl-NL" dirty="0" smtClean="0"/>
              <a:t>Toch kunnen er in deze verhalen herkenbare problemen centraal </a:t>
            </a:r>
            <a:r>
              <a:rPr lang="nl-NL" dirty="0" smtClean="0"/>
              <a:t>staan.</a:t>
            </a:r>
            <a:endParaRPr lang="nl-NL" dirty="0" smtClean="0"/>
          </a:p>
          <a:p>
            <a:endParaRPr lang="nl-NL" dirty="0"/>
          </a:p>
          <a:p>
            <a:endParaRPr lang="nl-NL" sz="1800" u="sng" dirty="0" smtClean="0">
              <a:solidFill>
                <a:srgbClr val="FF0000"/>
              </a:solidFill>
            </a:endParaRPr>
          </a:p>
          <a:p>
            <a:endParaRPr lang="nl-NL" sz="1800" u="sng" dirty="0">
              <a:solidFill>
                <a:srgbClr val="FF0000"/>
              </a:solidFill>
            </a:endParaRPr>
          </a:p>
          <a:p>
            <a:endParaRPr lang="nl-NL" sz="1800" u="sng" dirty="0" smtClean="0">
              <a:solidFill>
                <a:srgbClr val="FF0000"/>
              </a:solidFill>
            </a:endParaRPr>
          </a:p>
          <a:p>
            <a:endParaRPr lang="nl-NL" sz="1800" u="sng" dirty="0">
              <a:solidFill>
                <a:srgbClr val="FF0000"/>
              </a:solidFill>
            </a:endParaRPr>
          </a:p>
          <a:p>
            <a:endParaRPr lang="nl-NL" sz="1800" u="sng" dirty="0" smtClean="0">
              <a:solidFill>
                <a:srgbClr val="FF0000"/>
              </a:solidFill>
            </a:endParaRPr>
          </a:p>
          <a:p>
            <a:endParaRPr lang="nl-NL" dirty="0"/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Realistische en niet-realistische verhalen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13641" y="1155595"/>
            <a:ext cx="2261637" cy="3367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802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5285246" cy="4480560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Er zijn veel soorten niet-realistische verhalen: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u="sng" dirty="0" smtClean="0">
                <a:solidFill>
                  <a:srgbClr val="FF0000"/>
                </a:solidFill>
              </a:rPr>
              <a:t>Mythen en sagen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u="sng" dirty="0" smtClean="0">
                <a:solidFill>
                  <a:srgbClr val="FF0000"/>
                </a:solidFill>
              </a:rPr>
              <a:t>Sprookjes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u="sng" dirty="0" smtClean="0">
                <a:solidFill>
                  <a:srgbClr val="FF0000"/>
                </a:solidFill>
              </a:rPr>
              <a:t>Fantasy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u="sng" dirty="0" smtClean="0">
                <a:solidFill>
                  <a:srgbClr val="FF0000"/>
                </a:solidFill>
              </a:rPr>
              <a:t>Sciencefiction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u="sng" dirty="0">
              <a:solidFill>
                <a:srgbClr val="FF0000"/>
              </a:solidFill>
            </a:endParaRPr>
          </a:p>
          <a:p>
            <a:r>
              <a:rPr lang="nl-NL" sz="2000" dirty="0" smtClean="0"/>
              <a:t>In de meeste niet-realistische verhalen komen vast elementen telkens terug in het verhaal</a:t>
            </a:r>
            <a:r>
              <a:rPr lang="nl-NL" sz="2000" u="sng" dirty="0" smtClean="0">
                <a:solidFill>
                  <a:srgbClr val="FF0000"/>
                </a:solidFill>
              </a:rPr>
              <a:t>&gt;motieven</a:t>
            </a:r>
          </a:p>
          <a:p>
            <a:r>
              <a:rPr lang="nl-NL" sz="2000" u="sng" dirty="0" smtClean="0">
                <a:solidFill>
                  <a:srgbClr val="FF0000"/>
                </a:solidFill>
              </a:rPr>
              <a:t>Goed VS kwaad</a:t>
            </a:r>
          </a:p>
          <a:p>
            <a:r>
              <a:rPr lang="nl-NL" sz="2000" u="sng" dirty="0" smtClean="0">
                <a:solidFill>
                  <a:srgbClr val="FF0000"/>
                </a:solidFill>
              </a:rPr>
              <a:t>De relatie tussen meester en leerling</a:t>
            </a:r>
          </a:p>
          <a:p>
            <a:r>
              <a:rPr lang="nl-NL" sz="2000" u="sng" dirty="0" smtClean="0">
                <a:solidFill>
                  <a:srgbClr val="FF0000"/>
                </a:solidFill>
              </a:rPr>
              <a:t>Verzonnen wezens</a:t>
            </a:r>
          </a:p>
          <a:p>
            <a:r>
              <a:rPr lang="nl-NL" sz="2000" u="sng" dirty="0" smtClean="0">
                <a:solidFill>
                  <a:srgbClr val="FF0000"/>
                </a:solidFill>
              </a:rPr>
              <a:t>Magische hulpmiddelen</a:t>
            </a:r>
          </a:p>
          <a:p>
            <a:endParaRPr lang="nl-NL" sz="2000" u="sng" dirty="0">
              <a:solidFill>
                <a:srgbClr val="FF0000"/>
              </a:solidFill>
            </a:endParaRPr>
          </a:p>
          <a:p>
            <a:endParaRPr lang="nl-NL" sz="2000" u="sng" dirty="0" smtClean="0">
              <a:solidFill>
                <a:srgbClr val="FF0000"/>
              </a:solidFill>
            </a:endParaRPr>
          </a:p>
          <a:p>
            <a:endParaRPr lang="nl-NL" dirty="0"/>
          </a:p>
          <a:p>
            <a:endParaRPr lang="nl-NL" sz="1800" u="sng" dirty="0" smtClean="0">
              <a:solidFill>
                <a:srgbClr val="FF0000"/>
              </a:solidFill>
            </a:endParaRPr>
          </a:p>
          <a:p>
            <a:endParaRPr lang="nl-NL" sz="1800" u="sng" dirty="0">
              <a:solidFill>
                <a:srgbClr val="FF0000"/>
              </a:solidFill>
            </a:endParaRPr>
          </a:p>
          <a:p>
            <a:endParaRPr lang="nl-NL" sz="1800" u="sng" dirty="0" smtClean="0">
              <a:solidFill>
                <a:srgbClr val="FF0000"/>
              </a:solidFill>
            </a:endParaRPr>
          </a:p>
          <a:p>
            <a:endParaRPr lang="nl-NL" dirty="0"/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Soorten niet-realistische verhalen</a:t>
            </a:r>
            <a:endParaRPr lang="nl-NL" dirty="0"/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51173" y="1600200"/>
            <a:ext cx="3112994" cy="2492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90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 descr="huiswerk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3" b="5517"/>
          <a:stretch/>
        </p:blipFill>
        <p:spPr>
          <a:xfrm>
            <a:off x="3575050" y="990600"/>
            <a:ext cx="5111750" cy="5448300"/>
          </a:xfrm>
        </p:spPr>
      </p:pic>
      <p:sp>
        <p:nvSpPr>
          <p:cNvPr id="3" name="Tijdelijke aanduiding voor teks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 smtClean="0"/>
              <a:t>Huiswerk voor </a:t>
            </a:r>
            <a:r>
              <a:rPr lang="nl-NL" dirty="0" smtClean="0"/>
              <a:t>donderdag 03-09-2015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Fictie </a:t>
            </a:r>
            <a:r>
              <a:rPr lang="nl-NL" smtClean="0"/>
              <a:t>1.2 </a:t>
            </a:r>
          </a:p>
          <a:p>
            <a:r>
              <a:rPr lang="nl-NL" smtClean="0"/>
              <a:t>opdr3,5,7 </a:t>
            </a:r>
            <a:r>
              <a:rPr lang="nl-NL" dirty="0" smtClean="0"/>
              <a:t>(7a </a:t>
            </a:r>
            <a:r>
              <a:rPr lang="nl-NL" dirty="0" err="1" smtClean="0"/>
              <a:t>tm</a:t>
            </a:r>
            <a:r>
              <a:rPr lang="nl-NL" dirty="0" smtClean="0"/>
              <a:t> 7g)</a:t>
            </a: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752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104</TotalTime>
  <Words>169</Words>
  <Application>Microsoft Office PowerPoint</Application>
  <PresentationFormat>Diavoorstelling 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Arial Black</vt:lpstr>
      <vt:lpstr>Essentieel</vt:lpstr>
      <vt:lpstr>Fictie 2.1</vt:lpstr>
      <vt:lpstr>Wat gaan we vandaag doen?</vt:lpstr>
      <vt:lpstr>Eens of oneens?</vt:lpstr>
      <vt:lpstr>Realistische en niet-realistische verhalen</vt:lpstr>
      <vt:lpstr>Soorten niet-realistische verhalen</vt:lpstr>
      <vt:lpstr>Opdrachten</vt:lpstr>
    </vt:vector>
  </TitlesOfParts>
  <Company>Remco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Remco</cp:lastModifiedBy>
  <cp:revision>9</cp:revision>
  <dcterms:created xsi:type="dcterms:W3CDTF">2015-08-26T13:16:10Z</dcterms:created>
  <dcterms:modified xsi:type="dcterms:W3CDTF">2015-08-27T16:18:15Z</dcterms:modified>
</cp:coreProperties>
</file>