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1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9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1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15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  <p:sldLayoutId id="2147483927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</a:t>
            </a:r>
            <a:r>
              <a:rPr lang="nl-NL" dirty="0" smtClean="0"/>
              <a:t>brief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1160824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5317385" y="2063383"/>
            <a:ext cx="133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afzender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349746" y="3372435"/>
            <a:ext cx="1596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B, 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ontvanger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326044" y="4621949"/>
            <a:ext cx="178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C,</a:t>
            </a:r>
            <a:r>
              <a:rPr lang="nl-NL" sz="1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plaats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datum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296" y="1961955"/>
            <a:ext cx="39814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Rechthoek 13"/>
          <p:cNvSpPr/>
          <p:nvPr/>
        </p:nvSpPr>
        <p:spPr>
          <a:xfrm>
            <a:off x="6114919" y="2374452"/>
            <a:ext cx="2996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korte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forumulering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van het onderwerp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el 6"/>
          <p:cNvSpPr>
            <a:spLocks noGrp="1"/>
          </p:cNvSpPr>
          <p:nvPr>
            <p:ph type="title"/>
          </p:nvPr>
        </p:nvSpPr>
        <p:spPr>
          <a:xfrm>
            <a:off x="575087" y="152585"/>
            <a:ext cx="7809307" cy="1144370"/>
          </a:xfrm>
        </p:spPr>
        <p:txBody>
          <a:bodyPr>
            <a:normAutofit/>
          </a:bodyPr>
          <a:lstStyle/>
          <a:p>
            <a:r>
              <a:rPr lang="nl-NL" dirty="0" smtClean="0"/>
              <a:t> betreft, aanhef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3" y="2367833"/>
            <a:ext cx="6052046" cy="1859897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6195357" y="3406073"/>
            <a:ext cx="16143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aanhef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3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944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Inleiding , middenstuk, slot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3705" y="2048570"/>
            <a:ext cx="1383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inleiding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461628" y="3405260"/>
            <a:ext cx="1568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G,</a:t>
            </a:r>
            <a:r>
              <a:rPr lang="nl-NL" sz="1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middenstuk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7529756" y="5024632"/>
            <a:ext cx="1431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slotzin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7" y="2048020"/>
            <a:ext cx="7442509" cy="38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5800" y="317241"/>
            <a:ext cx="7809307" cy="1311559"/>
          </a:xfrm>
        </p:spPr>
        <p:txBody>
          <a:bodyPr>
            <a:normAutofit fontScale="90000"/>
          </a:bodyPr>
          <a:lstStyle/>
          <a:p>
            <a:r>
              <a:rPr lang="nl-NL" sz="1000" dirty="0" smtClean="0"/>
              <a:t> </a:t>
            </a:r>
            <a:r>
              <a:rPr lang="nl-NL" sz="2800" dirty="0"/>
              <a:t>Een beleefde  </a:t>
            </a:r>
            <a:r>
              <a:rPr lang="nl-NL" sz="2800" dirty="0" smtClean="0"/>
              <a:t>groet</a:t>
            </a:r>
            <a:r>
              <a:rPr lang="nl-NL" sz="2800" dirty="0"/>
              <a:t>,</a:t>
            </a:r>
            <a:r>
              <a:rPr lang="nl-NL" sz="2800" dirty="0" smtClean="0"/>
              <a:t> </a:t>
            </a:r>
            <a:r>
              <a:rPr lang="nl-NL" sz="2800" dirty="0"/>
              <a:t>Een handtekening</a:t>
            </a:r>
            <a:br>
              <a:rPr lang="nl-NL" sz="2800" dirty="0"/>
            </a:br>
            <a:r>
              <a:rPr lang="nl-NL" sz="2800" dirty="0" smtClean="0"/>
              <a:t>Je naam en Eventueel </a:t>
            </a:r>
            <a:r>
              <a:rPr lang="nl-NL" sz="2800" dirty="0"/>
              <a:t>een bijlage. </a:t>
            </a:r>
            <a:endParaRPr lang="nl-NL" sz="8800" dirty="0"/>
          </a:p>
        </p:txBody>
      </p:sp>
      <p:sp>
        <p:nvSpPr>
          <p:cNvPr id="4" name="Rechthoek 3"/>
          <p:cNvSpPr/>
          <p:nvPr/>
        </p:nvSpPr>
        <p:spPr>
          <a:xfrm>
            <a:off x="5236551" y="1824635"/>
            <a:ext cx="1228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groet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154104" y="2838040"/>
            <a:ext cx="1678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handtekening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156415" y="3835849"/>
            <a:ext cx="1350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K, </a:t>
            </a:r>
            <a:r>
              <a:rPr lang="nl-NL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naam</a:t>
            </a:r>
            <a:endParaRPr lang="nl-NL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215880" y="4889642"/>
            <a:ext cx="1165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L,</a:t>
            </a:r>
            <a:r>
              <a:rPr lang="nl-NL" sz="1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bijlage</a:t>
            </a:r>
            <a:r>
              <a:rPr lang="nl-NL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33" y="1995487"/>
            <a:ext cx="4073918" cy="37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Opdrachten 1 </a:t>
            </a:r>
            <a:r>
              <a:rPr lang="nl-NL" dirty="0" err="1" smtClean="0"/>
              <a:t>tm</a:t>
            </a:r>
            <a:r>
              <a:rPr lang="nl-NL" dirty="0" smtClean="0"/>
              <a:t> 10a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8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zakelijke brief is.</a:t>
            </a:r>
          </a:p>
          <a:p>
            <a:r>
              <a:rPr lang="nl-NL" dirty="0" smtClean="0"/>
              <a:t>Hoe een zakelijke brief is ingedeeld: briefconventies.</a:t>
            </a:r>
          </a:p>
          <a:p>
            <a:r>
              <a:rPr lang="nl-NL" dirty="0" smtClean="0"/>
              <a:t>Hoe je een zakelijke brief schrijft en waar je op let.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017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Startopdracht  opdracht 1 </a:t>
            </a:r>
            <a:r>
              <a:rPr lang="nl-NL" dirty="0" err="1" smtClean="0"/>
              <a:t>blz</a:t>
            </a:r>
            <a:r>
              <a:rPr lang="nl-NL" dirty="0" smtClean="0"/>
              <a:t> 56 maken.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Uitleg theorie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 2 en nakijken op het </a:t>
            </a:r>
            <a:r>
              <a:rPr lang="nl-NL" dirty="0" err="1" smtClean="0"/>
              <a:t>digibord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 3 (huiswerk!)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0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Verschillen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51917" y="1571961"/>
            <a:ext cx="3291840" cy="639762"/>
          </a:xfrm>
        </p:spPr>
        <p:txBody>
          <a:bodyPr/>
          <a:lstStyle/>
          <a:p>
            <a:pPr lvl="0"/>
            <a:r>
              <a:rPr lang="nl-NL" dirty="0" smtClean="0"/>
              <a:t>Zakelijke brief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51505" y="2282526"/>
            <a:ext cx="3291840" cy="3840480"/>
          </a:xfrm>
        </p:spPr>
        <p:txBody>
          <a:bodyPr/>
          <a:lstStyle/>
          <a:p>
            <a:pPr lvl="0"/>
            <a:r>
              <a:rPr lang="nl-NL" u="sng" dirty="0"/>
              <a:t>Officiële brief</a:t>
            </a:r>
          </a:p>
          <a:p>
            <a:pPr lvl="1"/>
            <a:r>
              <a:rPr lang="nl-NL" sz="1700" dirty="0"/>
              <a:t>Verzoek</a:t>
            </a:r>
          </a:p>
          <a:p>
            <a:pPr lvl="1"/>
            <a:r>
              <a:rPr lang="nl-NL" sz="1700" dirty="0"/>
              <a:t>Klacht</a:t>
            </a:r>
          </a:p>
          <a:p>
            <a:pPr lvl="1"/>
            <a:r>
              <a:rPr lang="nl-NL" sz="1700" dirty="0"/>
              <a:t>Mededeling</a:t>
            </a:r>
          </a:p>
          <a:p>
            <a:pPr marL="18000" lvl="1" indent="0">
              <a:buNone/>
            </a:pPr>
            <a:endParaRPr lang="nl-NL" sz="1700" dirty="0"/>
          </a:p>
          <a:p>
            <a:pPr marL="18000" lvl="1" indent="0">
              <a:buNone/>
            </a:pPr>
            <a:r>
              <a:rPr lang="nl-NL" sz="1700" u="sng" dirty="0"/>
              <a:t>Gericht aan </a:t>
            </a:r>
          </a:p>
          <a:p>
            <a:pPr lvl="1"/>
            <a:r>
              <a:rPr lang="nl-NL" sz="1700" dirty="0"/>
              <a:t>een persoon die je niet zo goed kent</a:t>
            </a:r>
          </a:p>
          <a:p>
            <a:pPr lvl="1"/>
            <a:r>
              <a:rPr lang="nl-NL" sz="1700" dirty="0"/>
              <a:t>Officiële instantie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3789509" y="1524318"/>
            <a:ext cx="3291840" cy="639762"/>
          </a:xfrm>
        </p:spPr>
        <p:txBody>
          <a:bodyPr/>
          <a:lstStyle/>
          <a:p>
            <a:r>
              <a:rPr lang="nl-NL" dirty="0" smtClean="0"/>
              <a:t>Persoonlijke brief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3825723" y="2227580"/>
            <a:ext cx="3291840" cy="3840480"/>
          </a:xfrm>
        </p:spPr>
        <p:txBody>
          <a:bodyPr>
            <a:normAutofit fontScale="85000" lnSpcReduction="10000"/>
          </a:bodyPr>
          <a:lstStyle/>
          <a:p>
            <a:r>
              <a:rPr lang="nl-NL" u="sng" dirty="0" smtClean="0"/>
              <a:t>Niet officiële brief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Persoonlijke dingen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Gericht aan mensen die je goed kent.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dirty="0" smtClean="0"/>
              <a:t>Weinig inhoudelijke regels: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Plaats en datum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Passende aanhef/afsluiting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dirty="0" smtClean="0"/>
              <a:t>Je zet je voornaam eronder</a:t>
            </a:r>
          </a:p>
          <a:p>
            <a:pPr marL="457200" indent="-457200">
              <a:buFont typeface="+mj-lt"/>
              <a:buAutoNum type="arabicPeriod"/>
            </a:pPr>
            <a:endParaRPr lang="nl-NL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u="sng" dirty="0" smtClean="0"/>
              <a:t>Kenmerken van de zakelijke brief: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Kort</a:t>
            </a:r>
          </a:p>
          <a:p>
            <a:pPr lvl="1"/>
            <a:r>
              <a:rPr lang="nl-NL" dirty="0" smtClean="0"/>
              <a:t>Beleefd (formeel taalgebruik)</a:t>
            </a:r>
          </a:p>
          <a:p>
            <a:pPr lvl="1"/>
            <a:r>
              <a:rPr lang="nl-NL" dirty="0" smtClean="0"/>
              <a:t>Niet emotioneel</a:t>
            </a:r>
          </a:p>
          <a:p>
            <a:pPr lvl="1"/>
            <a:endParaRPr lang="nl-NL" dirty="0"/>
          </a:p>
          <a:p>
            <a:pPr marL="18000" lvl="1" indent="0">
              <a:buNone/>
            </a:pPr>
            <a:r>
              <a:rPr lang="nl-NL" u="sng" dirty="0" smtClean="0"/>
              <a:t>Formeel/informeel taalgebruik:</a:t>
            </a:r>
          </a:p>
          <a:p>
            <a:pPr marL="18000" lvl="1" indent="0">
              <a:buNone/>
            </a:pP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U&gt;&gt;</a:t>
            </a:r>
            <a:r>
              <a:rPr lang="nl-NL" dirty="0" smtClean="0"/>
              <a:t>jij/je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Ik was diep teleurgesteld&gt;&gt;</a:t>
            </a:r>
            <a:r>
              <a:rPr lang="nl-NL" dirty="0" smtClean="0"/>
              <a:t>ik baalde als een stekker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Met vriendelijke groet</a:t>
            </a:r>
            <a:r>
              <a:rPr lang="nl-NL" dirty="0" smtClean="0"/>
              <a:t>&gt;&gt;de mazzel</a:t>
            </a:r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We hebben genoten</a:t>
            </a:r>
            <a:r>
              <a:rPr lang="nl-NL" dirty="0" smtClean="0"/>
              <a:t>&gt;&gt;het was te gek</a:t>
            </a:r>
            <a:endParaRPr lang="nl-NL" dirty="0"/>
          </a:p>
          <a:p>
            <a:pPr marL="475200" lvl="1" indent="-457200">
              <a:buFont typeface="+mj-lt"/>
              <a:buAutoNum type="arabicPeriod"/>
            </a:pPr>
            <a:r>
              <a:rPr lang="nl-NL" b="1" dirty="0" smtClean="0">
                <a:solidFill>
                  <a:srgbClr val="002060"/>
                </a:solidFill>
              </a:rPr>
              <a:t>Geachte meneer</a:t>
            </a:r>
            <a:r>
              <a:rPr lang="nl-NL" dirty="0" smtClean="0"/>
              <a:t>&gt;&gt;Hee/Hoi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837" y="2271854"/>
            <a:ext cx="28384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 smtClean="0"/>
              <a:t>Inleiding: </a:t>
            </a:r>
            <a:r>
              <a:rPr lang="nl-NL" dirty="0" smtClean="0"/>
              <a:t>in één zin of korte alinea </a:t>
            </a:r>
            <a:r>
              <a:rPr lang="nl-NL" dirty="0" smtClean="0"/>
              <a:t>wie je bent en uitleggen </a:t>
            </a:r>
            <a:r>
              <a:rPr lang="nl-NL" dirty="0" smtClean="0"/>
              <a:t>waarom je de brief schrijft.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20" y="3449841"/>
            <a:ext cx="4219074" cy="178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Middenstuk: </a:t>
            </a:r>
            <a:r>
              <a:rPr lang="nl-NL" dirty="0"/>
              <a:t>twee á drie alinea`s waarin je jouw </a:t>
            </a:r>
            <a:r>
              <a:rPr lang="nl-NL" dirty="0" smtClean="0"/>
              <a:t>verzoek/klacht/mededeling </a:t>
            </a:r>
            <a:r>
              <a:rPr lang="nl-NL" dirty="0"/>
              <a:t>verder uitwerkt.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3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nl-NL" u="sng" dirty="0" smtClean="0"/>
              <a:t>Vaste afspraken over de indeling</a:t>
            </a:r>
          </a:p>
          <a:p>
            <a:pPr lvl="0"/>
            <a:endParaRPr lang="nl-NL" dirty="0"/>
          </a:p>
          <a:p>
            <a:pPr lvl="1"/>
            <a:r>
              <a:rPr lang="nl-NL" b="1" dirty="0"/>
              <a:t>Slot: </a:t>
            </a:r>
            <a:r>
              <a:rPr lang="nl-NL" dirty="0"/>
              <a:t>Vat kort samen wat je met de brief wilt </a:t>
            </a:r>
            <a:r>
              <a:rPr lang="nl-NL" dirty="0" smtClean="0"/>
              <a:t>bereiken: een wens of verwachting. </a:t>
            </a:r>
          </a:p>
          <a:p>
            <a:pPr lvl="1"/>
            <a:r>
              <a:rPr lang="nl-NL" dirty="0" smtClean="0"/>
              <a:t>Je </a:t>
            </a:r>
            <a:r>
              <a:rPr lang="nl-NL" dirty="0"/>
              <a:t>sluit af met een vriendelijke afsluiting.</a:t>
            </a:r>
          </a:p>
          <a:p>
            <a:pPr lvl="1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Briefconventies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73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A</a:t>
            </a:r>
            <a:r>
              <a:rPr lang="nl-NL" b="0" dirty="0" smtClean="0"/>
              <a:t> </a:t>
            </a:r>
            <a:r>
              <a:rPr lang="nl-NL" b="0" dirty="0"/>
              <a:t>Afzender: je naam en adres onder elkaar.</a:t>
            </a:r>
          </a:p>
          <a:p>
            <a:r>
              <a:rPr lang="nl-NL" dirty="0" smtClean="0"/>
              <a:t>B</a:t>
            </a:r>
            <a:r>
              <a:rPr lang="nl-NL" b="0" dirty="0"/>
              <a:t> </a:t>
            </a:r>
            <a:r>
              <a:rPr lang="nl-NL" b="0" dirty="0" smtClean="0"/>
              <a:t>G</a:t>
            </a:r>
            <a:r>
              <a:rPr lang="nl-NL" b="0" dirty="0" smtClean="0"/>
              <a:t>eadresseerde</a:t>
            </a:r>
            <a:r>
              <a:rPr lang="nl-NL" b="0" dirty="0"/>
              <a:t>, naam en adres</a:t>
            </a:r>
          </a:p>
          <a:p>
            <a:r>
              <a:rPr lang="nl-NL" dirty="0" smtClean="0"/>
              <a:t>C </a:t>
            </a:r>
            <a:r>
              <a:rPr lang="nl-NL" b="0" dirty="0" smtClean="0"/>
              <a:t>plaats en datum</a:t>
            </a:r>
          </a:p>
          <a:p>
            <a:r>
              <a:rPr lang="nl-NL" b="0" dirty="0" smtClean="0"/>
              <a:t>D Betreft: het onderwerp van je brief.</a:t>
            </a:r>
          </a:p>
          <a:p>
            <a:r>
              <a:rPr lang="nl-NL" b="0" dirty="0" smtClean="0"/>
              <a:t>E Aanhef gevolgd door een komma.</a:t>
            </a:r>
          </a:p>
          <a:p>
            <a:r>
              <a:rPr lang="nl-NL" b="0" dirty="0" smtClean="0"/>
              <a:t>F/G/H De inhoud: inleiding, middenstuk en slot</a:t>
            </a:r>
          </a:p>
          <a:p>
            <a:r>
              <a:rPr lang="nl-NL" b="0" dirty="0" smtClean="0"/>
              <a:t>I Een beleefde  groet.</a:t>
            </a:r>
          </a:p>
          <a:p>
            <a:r>
              <a:rPr lang="nl-NL" b="0" dirty="0" smtClean="0"/>
              <a:t>J Een handtekening</a:t>
            </a:r>
          </a:p>
          <a:p>
            <a:r>
              <a:rPr lang="nl-NL" b="0" dirty="0" smtClean="0"/>
              <a:t>K Je naam</a:t>
            </a:r>
            <a:endParaRPr lang="nl-NL" b="0" dirty="0" smtClean="0"/>
          </a:p>
          <a:p>
            <a:r>
              <a:rPr lang="nl-NL" b="0" dirty="0" smtClean="0"/>
              <a:t>L Eventueel een bijlage. Als je iets met je brief meestuurt, vertel je hier wat je meestuurt.</a:t>
            </a:r>
            <a:endParaRPr lang="nl-NL" b="0" dirty="0" smtClean="0"/>
          </a:p>
          <a:p>
            <a:endParaRPr lang="nl-NL" dirty="0" smtClean="0"/>
          </a:p>
          <a:p>
            <a:r>
              <a:rPr lang="nl-NL" dirty="0" smtClean="0"/>
              <a:t>LET </a:t>
            </a:r>
            <a:r>
              <a:rPr lang="nl-NL" dirty="0" smtClean="0"/>
              <a:t>OP:</a:t>
            </a:r>
          </a:p>
          <a:p>
            <a:pPr>
              <a:buNone/>
            </a:pPr>
            <a:r>
              <a:rPr lang="nl-NL" dirty="0" smtClean="0"/>
              <a:t>1: </a:t>
            </a:r>
            <a:r>
              <a:rPr lang="nl-NL" b="0" dirty="0" smtClean="0"/>
              <a:t>Tussen</a:t>
            </a:r>
            <a:r>
              <a:rPr lang="nl-NL" dirty="0" smtClean="0"/>
              <a:t> A </a:t>
            </a:r>
            <a:r>
              <a:rPr lang="nl-NL" b="0" dirty="0" smtClean="0"/>
              <a:t>en </a:t>
            </a:r>
            <a:r>
              <a:rPr lang="nl-NL" dirty="0" smtClean="0"/>
              <a:t>B</a:t>
            </a:r>
            <a:r>
              <a:rPr lang="nl-NL" b="0" dirty="0" smtClean="0"/>
              <a:t> sla je </a:t>
            </a:r>
            <a:r>
              <a:rPr lang="nl-NL" dirty="0" smtClean="0"/>
              <a:t>TWEE </a:t>
            </a:r>
            <a:r>
              <a:rPr lang="nl-NL" b="0" dirty="0" smtClean="0"/>
              <a:t>regels over</a:t>
            </a:r>
          </a:p>
          <a:p>
            <a:pPr>
              <a:buNone/>
            </a:pPr>
            <a:r>
              <a:rPr lang="nl-NL" dirty="0" smtClean="0"/>
              <a:t>2: </a:t>
            </a:r>
            <a:r>
              <a:rPr lang="nl-NL" b="0" dirty="0" smtClean="0"/>
              <a:t>Tussen de andere onderdelen steeds</a:t>
            </a:r>
            <a:r>
              <a:rPr lang="nl-NL" dirty="0" smtClean="0"/>
              <a:t> ÉÉN </a:t>
            </a:r>
            <a:r>
              <a:rPr lang="nl-NL" b="0" dirty="0" smtClean="0"/>
              <a:t>regel</a:t>
            </a:r>
          </a:p>
          <a:p>
            <a:pPr>
              <a:buNone/>
            </a:pPr>
            <a:r>
              <a:rPr lang="nl-NL" dirty="0" smtClean="0"/>
              <a:t>3: </a:t>
            </a:r>
            <a:r>
              <a:rPr lang="nl-NL" b="0" dirty="0" smtClean="0"/>
              <a:t>Om de inhoud overzichtelijk te houden laat je </a:t>
            </a:r>
            <a:r>
              <a:rPr lang="nl-NL" dirty="0" smtClean="0"/>
              <a:t>een witregel</a:t>
            </a:r>
            <a:r>
              <a:rPr lang="nl-NL" b="0" dirty="0" smtClean="0"/>
              <a:t> </a:t>
            </a:r>
            <a:r>
              <a:rPr lang="nl-NL" dirty="0" smtClean="0"/>
              <a:t>open</a:t>
            </a:r>
            <a:r>
              <a:rPr lang="nl-NL" b="0" dirty="0" smtClean="0"/>
              <a:t> tussen de alinea`s.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Zo schrijf je een zakelijke brief: adressering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70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413</TotalTime>
  <Words>427</Words>
  <Application>Microsoft Office PowerPoint</Application>
  <PresentationFormat>Diavoorstelling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Essentieel</vt:lpstr>
      <vt:lpstr>Schrijven</vt:lpstr>
      <vt:lpstr>Wat ga je leren?</vt:lpstr>
      <vt:lpstr>Wat gaan we doen?</vt:lpstr>
      <vt:lpstr>Verschillen</vt:lpstr>
      <vt:lpstr>Kenmerken </vt:lpstr>
      <vt:lpstr>Briefconventies</vt:lpstr>
      <vt:lpstr>Briefconventies</vt:lpstr>
      <vt:lpstr>Briefconventies</vt:lpstr>
      <vt:lpstr>Zo schrijf je een zakelijke brief: adressering</vt:lpstr>
      <vt:lpstr>PowerPoint-presentatie</vt:lpstr>
      <vt:lpstr> betreft, aanhef</vt:lpstr>
      <vt:lpstr>Inleiding , middenstuk, slot</vt:lpstr>
      <vt:lpstr> Een beleefde  groet, Een handtekening Je naam en Eventueel een bijlage. 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36</cp:revision>
  <dcterms:created xsi:type="dcterms:W3CDTF">2015-08-26T11:58:10Z</dcterms:created>
  <dcterms:modified xsi:type="dcterms:W3CDTF">2016-10-23T09:41:08Z</dcterms:modified>
</cp:coreProperties>
</file>