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7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BF0D-1ED3-478D-A4E5-C0DFF2908477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C03585-1550-422B-B9E8-0150C79156B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BF0D-1ED3-478D-A4E5-C0DFF2908477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3585-1550-422B-B9E8-0150C79156B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6C03585-1550-422B-B9E8-0150C79156BD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BF0D-1ED3-478D-A4E5-C0DFF2908477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7884432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 smtClean="0"/>
              <a:t>Tekstdia</a:t>
            </a:r>
            <a:r>
              <a:rPr lang="nl-NL" dirty="0" smtClean="0"/>
              <a:t> 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215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87600" y="1844824"/>
            <a:ext cx="7772400" cy="432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91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BF0D-1ED3-478D-A4E5-C0DFF2908477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6C03585-1550-422B-B9E8-0150C79156B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BF0D-1ED3-478D-A4E5-C0DFF2908477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C03585-1550-422B-B9E8-0150C79156BD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5C8BF0D-1ED3-478D-A4E5-C0DFF2908477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3585-1550-422B-B9E8-0150C79156B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BF0D-1ED3-478D-A4E5-C0DFF2908477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6C03585-1550-422B-B9E8-0150C79156BD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BF0D-1ED3-478D-A4E5-C0DFF2908477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6C03585-1550-422B-B9E8-0150C79156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BF0D-1ED3-478D-A4E5-C0DFF2908477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C03585-1550-422B-B9E8-0150C79156B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C03585-1550-422B-B9E8-0150C79156BD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BF0D-1ED3-478D-A4E5-C0DFF2908477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6C03585-1550-422B-B9E8-0150C79156BD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5C8BF0D-1ED3-478D-A4E5-C0DFF2908477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5C8BF0D-1ED3-478D-A4E5-C0DFF2908477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C03585-1550-422B-B9E8-0150C79156BD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Zelf schrijven van een ‘grappig’ nieuwsbericht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Nieuwsbericht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4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de deze les leren?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Wat de indeling is van een nieuwsbericht</a:t>
            </a:r>
          </a:p>
          <a:p>
            <a:r>
              <a:rPr lang="nl-NL" dirty="0" smtClean="0"/>
              <a:t>Hoe je een (grappig) nieuwsbericht schrijft</a:t>
            </a:r>
          </a:p>
          <a:p>
            <a:r>
              <a:rPr lang="nl-NL" dirty="0" smtClean="0"/>
              <a:t>Hoe je gebruik kan maken van dubbelzinnigheid.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12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deze les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Startopdracht </a:t>
            </a:r>
            <a:r>
              <a:rPr lang="nl-NL" dirty="0" err="1" smtClean="0"/>
              <a:t>opdr</a:t>
            </a:r>
            <a:r>
              <a:rPr lang="nl-NL" dirty="0" smtClean="0"/>
              <a:t> 1 </a:t>
            </a:r>
            <a:r>
              <a:rPr lang="nl-NL" dirty="0" smtClean="0"/>
              <a:t>(10m)</a:t>
            </a:r>
          </a:p>
          <a:p>
            <a:endParaRPr lang="nl-NL" dirty="0" smtClean="0"/>
          </a:p>
          <a:p>
            <a:r>
              <a:rPr lang="nl-NL" dirty="0" smtClean="0"/>
              <a:t>Uitleg theorie (10m)</a:t>
            </a:r>
          </a:p>
          <a:p>
            <a:endParaRPr lang="nl-NL" dirty="0"/>
          </a:p>
          <a:p>
            <a:r>
              <a:rPr lang="nl-NL" dirty="0" smtClean="0"/>
              <a:t>Maken </a:t>
            </a:r>
            <a:r>
              <a:rPr lang="nl-NL" dirty="0" err="1" smtClean="0"/>
              <a:t>opdr</a:t>
            </a:r>
            <a:r>
              <a:rPr lang="nl-NL" smtClean="0"/>
              <a:t> 2 en 3 (30m)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0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Nieuwsbericht schrijven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een nieuwsbericht </a:t>
            </a:r>
            <a:r>
              <a:rPr lang="nl-NL" dirty="0" smtClean="0"/>
              <a:t>geef je </a:t>
            </a:r>
            <a:r>
              <a:rPr lang="nl-NL" b="1" u="sng" dirty="0" smtClean="0"/>
              <a:t>informatie over een gebeurtenis.</a:t>
            </a:r>
            <a:r>
              <a:rPr lang="nl-NL" dirty="0" smtClean="0"/>
              <a:t> Je vertelt de lezer </a:t>
            </a:r>
            <a:r>
              <a:rPr lang="nl-NL" b="1" u="sng" dirty="0" smtClean="0"/>
              <a:t>alles wat hij moet weten:</a:t>
            </a:r>
            <a:endParaRPr lang="nl-NL" b="1" u="sng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		</a:t>
            </a:r>
            <a:r>
              <a:rPr lang="nl-NL" dirty="0" err="1" smtClean="0"/>
              <a:t>Wie?Wat?Waar?Wanneer?Waarom?Hoe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Deze vragen worden vervolgens </a:t>
            </a:r>
            <a:r>
              <a:rPr lang="nl-NL" b="1" u="sng" dirty="0" smtClean="0"/>
              <a:t>verder uitgewerkt in de alinea`s die volgen</a:t>
            </a:r>
            <a:r>
              <a:rPr lang="nl-NL" b="1" u="sng" dirty="0" smtClean="0"/>
              <a:t>.</a:t>
            </a:r>
          </a:p>
          <a:p>
            <a:pPr marL="0" indent="0">
              <a:buNone/>
            </a:pPr>
            <a:endParaRPr lang="nl-NL" b="1" u="sng" dirty="0"/>
          </a:p>
          <a:p>
            <a:pPr marL="0" indent="0">
              <a:buNone/>
            </a:pPr>
            <a:endParaRPr lang="nl-NL" b="1" u="sng" dirty="0"/>
          </a:p>
        </p:txBody>
      </p:sp>
      <p:sp>
        <p:nvSpPr>
          <p:cNvPr id="4" name="PIJL-OMLAAG 3"/>
          <p:cNvSpPr/>
          <p:nvPr/>
        </p:nvSpPr>
        <p:spPr>
          <a:xfrm>
            <a:off x="5580112" y="2492896"/>
            <a:ext cx="93610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43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lvl="0"/>
            <a:endParaRPr lang="nl-NL" dirty="0"/>
          </a:p>
          <a:p>
            <a:pPr marL="18000" lvl="1" indent="0">
              <a:buNone/>
            </a:pPr>
            <a:endParaRPr lang="nl-NL" dirty="0" smtClean="0"/>
          </a:p>
          <a:p>
            <a:pPr marL="360900" lvl="1" indent="-342900">
              <a:buFont typeface="+mj-lt"/>
              <a:buAutoNum type="arabicPeriod"/>
            </a:pPr>
            <a:r>
              <a:rPr lang="nl-NL" dirty="0" smtClean="0"/>
              <a:t>De </a:t>
            </a:r>
            <a:r>
              <a:rPr lang="nl-NL" u="sng" dirty="0" smtClean="0"/>
              <a:t>belangrijkste informatie </a:t>
            </a:r>
            <a:r>
              <a:rPr lang="nl-NL" dirty="0" smtClean="0"/>
              <a:t>zet je in </a:t>
            </a:r>
            <a:r>
              <a:rPr lang="nl-NL" dirty="0" smtClean="0"/>
              <a:t>de </a:t>
            </a:r>
            <a:r>
              <a:rPr lang="nl-NL" u="sng" dirty="0" smtClean="0"/>
              <a:t>kernzin: </a:t>
            </a:r>
            <a:r>
              <a:rPr lang="nl-NL" dirty="0" smtClean="0"/>
              <a:t>de </a:t>
            </a:r>
            <a:r>
              <a:rPr lang="nl-NL" u="sng" dirty="0"/>
              <a:t>eerste </a:t>
            </a:r>
            <a:r>
              <a:rPr lang="nl-NL" dirty="0"/>
              <a:t>of </a:t>
            </a:r>
            <a:r>
              <a:rPr lang="nl-NL" u="sng" dirty="0"/>
              <a:t>laatste</a:t>
            </a:r>
            <a:r>
              <a:rPr lang="nl-NL" dirty="0"/>
              <a:t> </a:t>
            </a:r>
            <a:r>
              <a:rPr lang="nl-NL" dirty="0" smtClean="0"/>
              <a:t>zin</a:t>
            </a:r>
          </a:p>
          <a:p>
            <a:pPr marL="360900" lvl="1" indent="-342900">
              <a:buFont typeface="+mj-lt"/>
              <a:buAutoNum type="arabicPeriod"/>
            </a:pPr>
            <a:endParaRPr lang="nl-NL" dirty="0"/>
          </a:p>
          <a:p>
            <a:pPr marL="360900" lvl="1" indent="-342900">
              <a:buFont typeface="+mj-lt"/>
              <a:buAutoNum type="arabicPeriod"/>
            </a:pPr>
            <a:r>
              <a:rPr lang="nl-NL" dirty="0" smtClean="0"/>
              <a:t>Vraag je na de kernzin af: </a:t>
            </a:r>
            <a:r>
              <a:rPr lang="nl-NL" u="sng" dirty="0" smtClean="0"/>
              <a:t>wat zou de lezer nog meer willen weten</a:t>
            </a:r>
            <a:r>
              <a:rPr lang="nl-NL" dirty="0" smtClean="0"/>
              <a:t>? Dat schrijf je in de volgende zinnen.</a:t>
            </a:r>
          </a:p>
          <a:p>
            <a:pPr marL="360900" lvl="1" indent="-342900">
              <a:buFont typeface="+mj-lt"/>
              <a:buAutoNum type="arabicPeriod"/>
            </a:pPr>
            <a:endParaRPr lang="nl-NL" dirty="0"/>
          </a:p>
          <a:p>
            <a:pPr marL="360900" lvl="1" indent="-342900">
              <a:buFont typeface="+mj-lt"/>
              <a:buAutoNum type="arabicPeriod"/>
            </a:pPr>
            <a:r>
              <a:rPr lang="nl-NL" dirty="0" smtClean="0"/>
              <a:t>Een alinea </a:t>
            </a:r>
            <a:r>
              <a:rPr lang="nl-NL" u="sng" dirty="0" smtClean="0"/>
              <a:t>gaat altijd over één onderwerp</a:t>
            </a:r>
            <a:r>
              <a:rPr lang="nl-NL" dirty="0" smtClean="0"/>
              <a:t>: wie, wat, waar, wanneer, waarom, waardoor, hoe?</a:t>
            </a:r>
          </a:p>
          <a:p>
            <a:pPr marL="360900" lvl="1" indent="-342900">
              <a:buFont typeface="+mj-lt"/>
              <a:buAutoNum type="arabicPeriod"/>
            </a:pPr>
            <a:endParaRPr lang="nl-NL" dirty="0"/>
          </a:p>
          <a:p>
            <a:pPr marL="360900" lvl="1" indent="-342900">
              <a:buFont typeface="+mj-lt"/>
              <a:buAutoNum type="arabicPeriod"/>
            </a:pPr>
            <a:r>
              <a:rPr lang="nl-NL" u="sng" dirty="0" smtClean="0"/>
              <a:t>Nieuw onderwerp? </a:t>
            </a:r>
            <a:r>
              <a:rPr lang="nl-NL" u="sng" dirty="0" smtClean="0"/>
              <a:t>Nieuw alinea!</a:t>
            </a:r>
            <a:endParaRPr lang="nl-NL" u="sng" dirty="0" smtClean="0"/>
          </a:p>
          <a:p>
            <a:pPr lvl="1"/>
            <a:endParaRPr lang="nl-NL" u="sng" dirty="0" smtClean="0"/>
          </a:p>
          <a:p>
            <a:pPr marL="18000" lvl="1" indent="0">
              <a:buNone/>
            </a:pPr>
            <a:endParaRPr lang="nl-NL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 schrijf je een goede alinea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09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Voorbeeld: zoek de kernzin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27" y="1556792"/>
            <a:ext cx="39872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2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 de kernzin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678386" cy="487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0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 de kernzin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816424" cy="468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40000" lnSpcReduction="20000"/>
          </a:bodyPr>
          <a:lstStyle/>
          <a:p>
            <a:fld id="{37DB5DDE-7563-4892-B02D-5CC7DC3DA7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 de kernzin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20690"/>
            <a:ext cx="522730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7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165</TotalTime>
  <Words>179</Words>
  <Application>Microsoft Office PowerPoint</Application>
  <PresentationFormat>Diavoorstelling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Georgia</vt:lpstr>
      <vt:lpstr>Wingdings</vt:lpstr>
      <vt:lpstr>Wingdings 2</vt:lpstr>
      <vt:lpstr>Civiel</vt:lpstr>
      <vt:lpstr>Nieuwsbericht</vt:lpstr>
      <vt:lpstr>Wat gaan we de deze les leren?</vt:lpstr>
      <vt:lpstr>Wat gaan we deze les doen?</vt:lpstr>
      <vt:lpstr>Nieuwsbericht schrijven</vt:lpstr>
      <vt:lpstr>Zo schrijf je een goede alinea</vt:lpstr>
      <vt:lpstr>Voorbeeld: zoek de kernzin</vt:lpstr>
      <vt:lpstr>Zoek de kernzin</vt:lpstr>
      <vt:lpstr>Zoek de kernzin</vt:lpstr>
      <vt:lpstr>Zoek de kernzin</vt:lpstr>
    </vt:vector>
  </TitlesOfParts>
  <Company>De Onderwijsspecialisten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Nieuwsbericht</dc:title>
  <dc:creator>Vrancken, Remco</dc:creator>
  <cp:lastModifiedBy>Remco</cp:lastModifiedBy>
  <cp:revision>23</cp:revision>
  <dcterms:created xsi:type="dcterms:W3CDTF">2014-07-01T06:57:59Z</dcterms:created>
  <dcterms:modified xsi:type="dcterms:W3CDTF">2016-10-23T08:38:54Z</dcterms:modified>
</cp:coreProperties>
</file>