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61" r:id="rId4"/>
    <p:sldId id="258" r:id="rId5"/>
    <p:sldId id="260" r:id="rId6"/>
    <p:sldId id="263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DA4E3-305A-4B0E-B166-6F2F87E7BE90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030A5-B37B-4279-9985-48E45094DB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149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030A5-B37B-4279-9985-48E45094DBD0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9148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BE19-BCA1-43E5-86D5-81E440205C1D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3181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BE19-BCA1-43E5-86D5-81E440205C1D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76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BE19-BCA1-43E5-86D5-81E440205C1D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403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>
                <a:solidFill>
                  <a:srgbClr val="000000"/>
                </a:solidFill>
              </a:rPr>
              <a:pPr/>
              <a:t>January 11, 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>
                <a:solidFill>
                  <a:srgbClr val="000000"/>
                </a:solidFill>
              </a:rPr>
              <a:pPr/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852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>
                <a:solidFill>
                  <a:srgbClr val="000000"/>
                </a:solidFill>
              </a:rPr>
              <a:pPr/>
              <a:t>January 11, 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547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>
                <a:solidFill>
                  <a:srgbClr val="000000"/>
                </a:solidFill>
              </a:rPr>
              <a:pPr/>
              <a:t>January 11, 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1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>
                <a:solidFill>
                  <a:srgbClr val="000000"/>
                </a:solidFill>
              </a:rPr>
              <a:pPr/>
              <a:t>January 11, 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8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>
                <a:solidFill>
                  <a:srgbClr val="000000"/>
                </a:solidFill>
              </a:rPr>
              <a:pPr/>
              <a:t>January 11, 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394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>
                <a:solidFill>
                  <a:srgbClr val="000000"/>
                </a:solidFill>
              </a:rPr>
              <a:pPr/>
              <a:t>January 11, 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58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>
                <a:solidFill>
                  <a:srgbClr val="000000"/>
                </a:solidFill>
              </a:rPr>
              <a:pPr/>
              <a:t>January 11, 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4486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>
                <a:solidFill>
                  <a:srgbClr val="000000"/>
                </a:solidFill>
              </a:rPr>
              <a:pPr/>
              <a:t>January 11, 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BE19-BCA1-43E5-86D5-81E440205C1D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33139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>
                <a:solidFill>
                  <a:srgbClr val="000000"/>
                </a:solidFill>
              </a:rPr>
              <a:pPr/>
              <a:t>January 11, 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>
                <a:solidFill>
                  <a:srgbClr val="000000"/>
                </a:solidFill>
              </a:rPr>
              <a:pPr/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568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>
                <a:solidFill>
                  <a:srgbClr val="000000"/>
                </a:solidFill>
              </a:rPr>
              <a:pPr/>
              <a:t>January 11, 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2932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>
                <a:solidFill>
                  <a:srgbClr val="000000"/>
                </a:solidFill>
              </a:rPr>
              <a:pPr/>
              <a:t>January 11, 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630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BE19-BCA1-43E5-86D5-81E440205C1D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189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BE19-BCA1-43E5-86D5-81E440205C1D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725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BE19-BCA1-43E5-86D5-81E440205C1D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1531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BE19-BCA1-43E5-86D5-81E440205C1D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670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BE19-BCA1-43E5-86D5-81E440205C1D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88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BE19-BCA1-43E5-86D5-81E440205C1D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463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BE19-BCA1-43E5-86D5-81E440205C1D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7266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BBE19-BCA1-43E5-86D5-81E440205C1D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739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>
                <a:solidFill>
                  <a:srgbClr val="000000"/>
                </a:solidFill>
              </a:rPr>
              <a:pPr/>
              <a:t>January 11, 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61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538.nl/coen-en-sander-show/deze-namen-zijn-genomineerd-voor-faamnaam-2016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ertens.knaw.nl/nfb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Kijk op taal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naamgeving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574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 je leren?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Waar namen vandaan komen;</a:t>
            </a:r>
          </a:p>
          <a:p>
            <a:r>
              <a:rPr lang="nl-NL" dirty="0" smtClean="0"/>
              <a:t>Hoe namen ontstaan.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695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371600"/>
          </a:xfrm>
        </p:spPr>
        <p:txBody>
          <a:bodyPr>
            <a:normAutofit/>
          </a:bodyPr>
          <a:lstStyle/>
          <a:p>
            <a:r>
              <a:rPr lang="nl-NL" dirty="0" err="1" smtClean="0"/>
              <a:t>Faamnaam</a:t>
            </a:r>
            <a:r>
              <a:rPr lang="nl-NL" dirty="0" smtClean="0"/>
              <a:t> radio 538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>
                <a:hlinkClick r:id="rId2"/>
              </a:rPr>
              <a:t>Faamnaam</a:t>
            </a:r>
            <a:r>
              <a:rPr lang="nl-NL" dirty="0" smtClean="0">
                <a:hlinkClick r:id="rId2"/>
              </a:rPr>
              <a:t> 2016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749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4402832" cy="828010"/>
          </a:xfrm>
        </p:spPr>
        <p:txBody>
          <a:bodyPr/>
          <a:lstStyle/>
          <a:p>
            <a:r>
              <a:rPr lang="nl-NL" dirty="0" smtClean="0"/>
              <a:t>Naamgeving  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752600"/>
            <a:ext cx="8507288" cy="4373563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Voor- en achternamen komen ergens vandaan:</a:t>
            </a:r>
          </a:p>
          <a:p>
            <a:endParaRPr lang="nl-NL" dirty="0"/>
          </a:p>
          <a:p>
            <a:r>
              <a:rPr lang="nl-NL" dirty="0" smtClean="0"/>
              <a:t>Mensen moesten vaak verplicht hun </a:t>
            </a:r>
            <a:r>
              <a:rPr lang="nl-NL" u="sng" dirty="0" smtClean="0">
                <a:solidFill>
                  <a:srgbClr val="FF0000"/>
                </a:solidFill>
              </a:rPr>
              <a:t>achter- of familienaam </a:t>
            </a:r>
            <a:r>
              <a:rPr lang="nl-NL" dirty="0" smtClean="0"/>
              <a:t>kiezen:</a:t>
            </a:r>
          </a:p>
          <a:p>
            <a:endParaRPr lang="nl-NL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FF0000"/>
                </a:solidFill>
              </a:rPr>
              <a:t>Hun beroep: </a:t>
            </a:r>
            <a:r>
              <a:rPr lang="nl-NL" dirty="0" smtClean="0"/>
              <a:t>Smid, </a:t>
            </a:r>
            <a:r>
              <a:rPr lang="nl-NL" dirty="0" err="1" smtClean="0"/>
              <a:t>Kowalski</a:t>
            </a:r>
            <a:r>
              <a:rPr lang="nl-NL" dirty="0" smtClean="0"/>
              <a:t> </a:t>
            </a:r>
            <a:r>
              <a:rPr lang="nl-NL" dirty="0"/>
              <a:t>(Pools voor </a:t>
            </a:r>
            <a:r>
              <a:rPr lang="nl-NL" dirty="0" smtClean="0"/>
              <a:t>smid) Bakker, Visser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FF0000"/>
                </a:solidFill>
              </a:rPr>
              <a:t>Naam vader/moeder: </a:t>
            </a:r>
            <a:r>
              <a:rPr lang="nl-NL" dirty="0" smtClean="0"/>
              <a:t>Jansen (Jan zijn zoon), Willemsen (Willem zijn zoon)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FF0000"/>
                </a:solidFill>
              </a:rPr>
              <a:t>Uiterlijk: </a:t>
            </a:r>
            <a:r>
              <a:rPr lang="nl-NL" dirty="0" smtClean="0"/>
              <a:t>De Lange,  De Kleine, </a:t>
            </a:r>
            <a:r>
              <a:rPr lang="nl-NL" dirty="0" err="1" smtClean="0"/>
              <a:t>enz</a:t>
            </a: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FF0000"/>
                </a:solidFill>
              </a:rPr>
              <a:t>Eigenschappen: </a:t>
            </a:r>
            <a:r>
              <a:rPr lang="nl-NL" dirty="0" smtClean="0"/>
              <a:t>Geluk,  Nobel,  Aardig, enz.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FF0000"/>
                </a:solidFill>
              </a:rPr>
              <a:t>Een dier: </a:t>
            </a:r>
            <a:r>
              <a:rPr lang="nl-NL" dirty="0" smtClean="0"/>
              <a:t>Zwaluw,  Vogel,  Merel, enz.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FF0000"/>
                </a:solidFill>
              </a:rPr>
              <a:t>Voorwerpen: </a:t>
            </a:r>
            <a:r>
              <a:rPr lang="nl-NL" dirty="0" smtClean="0"/>
              <a:t>Ster, Mes, 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FF0000"/>
                </a:solidFill>
              </a:rPr>
              <a:t>Woonplaats of omgeving: </a:t>
            </a:r>
            <a:r>
              <a:rPr lang="nl-NL" dirty="0" smtClean="0"/>
              <a:t>De Meer, De Vries (uit Friesland), </a:t>
            </a:r>
            <a:r>
              <a:rPr lang="nl-NL" dirty="0" err="1" smtClean="0"/>
              <a:t>Bayoumi</a:t>
            </a:r>
            <a:r>
              <a:rPr lang="nl-NL" dirty="0" smtClean="0"/>
              <a:t> (het Arabische woord voor meer.</a:t>
            </a:r>
            <a:endParaRPr lang="nl-NL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FF0000"/>
                </a:solidFill>
              </a:rPr>
              <a:t>Stammen Jodendom: </a:t>
            </a:r>
            <a:r>
              <a:rPr lang="nl-NL" dirty="0" smtClean="0"/>
              <a:t>Cohen (priesters), Levi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69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16632"/>
            <a:ext cx="5455319" cy="638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467544" y="764704"/>
            <a:ext cx="2664296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Op </a:t>
            </a:r>
            <a:r>
              <a:rPr lang="nl-NL" dirty="0"/>
              <a:t>de site </a:t>
            </a:r>
            <a:r>
              <a:rPr lang="nl-NL" dirty="0">
                <a:hlinkClick r:id="rId3"/>
              </a:rPr>
              <a:t>http://www.meertens.knaw.nl/nfb</a:t>
            </a:r>
            <a:r>
              <a:rPr lang="nl-NL" dirty="0" smtClean="0">
                <a:hlinkClick r:id="rId3"/>
              </a:rPr>
              <a:t>/</a:t>
            </a:r>
            <a:r>
              <a:rPr lang="nl-NL" dirty="0" smtClean="0"/>
              <a:t>  kun je zoeken op je eigen achternaam. Je kunt dan zien waar ze wonen en wat de achtergrond van je naam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34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167</Words>
  <Application>Microsoft Office PowerPoint</Application>
  <PresentationFormat>Diavoorstelling (4:3)</PresentationFormat>
  <Paragraphs>22</Paragraphs>
  <Slides>5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5</vt:i4>
      </vt:variant>
    </vt:vector>
  </HeadingPairs>
  <TitlesOfParts>
    <vt:vector size="7" baseType="lpstr">
      <vt:lpstr>Kantoorthema</vt:lpstr>
      <vt:lpstr>Essentieel</vt:lpstr>
      <vt:lpstr>Kijk op taal</vt:lpstr>
      <vt:lpstr>Wat ga je leren?</vt:lpstr>
      <vt:lpstr>Faamnaam radio 538</vt:lpstr>
      <vt:lpstr>Naamgeving  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Kijk op taal</dc:title>
  <dc:creator>Remco Vrancken</dc:creator>
  <cp:lastModifiedBy>Docent</cp:lastModifiedBy>
  <cp:revision>12</cp:revision>
  <dcterms:created xsi:type="dcterms:W3CDTF">2016-09-15T07:38:23Z</dcterms:created>
  <dcterms:modified xsi:type="dcterms:W3CDTF">2017-01-11T09:04:58Z</dcterms:modified>
</cp:coreProperties>
</file>