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71" r:id="rId3"/>
    <p:sldId id="273" r:id="rId4"/>
    <p:sldId id="263" r:id="rId5"/>
    <p:sldId id="272" r:id="rId6"/>
    <p:sldId id="274" r:id="rId7"/>
  </p:sldIdLst>
  <p:sldSz cx="9144000" cy="6858000" type="screen4x3"/>
  <p:notesSz cx="6797675" cy="9928225"/>
  <p:custDataLst>
    <p:tags r:id="rId10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13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3-10-2014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3-10-2014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1</a:t>
            </a:r>
            <a:br>
              <a:rPr lang="nl-NL" dirty="0" smtClean="0"/>
            </a:br>
            <a:r>
              <a:rPr lang="nl-NL" dirty="0" smtClean="0"/>
              <a:t>Meningen en argumenten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1: meningen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nl-NL" dirty="0" smtClean="0"/>
              <a:t>Een mening (standpunt) is iets wat je vindt</a:t>
            </a:r>
            <a:endParaRPr lang="nl-NL" dirty="0"/>
          </a:p>
          <a:p>
            <a:pPr lvl="1"/>
            <a:r>
              <a:rPr lang="nl-NL" dirty="0" smtClean="0"/>
              <a:t>Ik vind Nederlands een leuk vak</a:t>
            </a:r>
          </a:p>
          <a:p>
            <a:pPr lvl="1"/>
            <a:r>
              <a:rPr lang="nl-NL" dirty="0" smtClean="0"/>
              <a:t>Ik vind Nederlands een ontzetten @#$ vak.</a:t>
            </a:r>
          </a:p>
          <a:p>
            <a:pPr lvl="1"/>
            <a:r>
              <a:rPr lang="nl-NL" dirty="0" smtClean="0"/>
              <a:t>Volgens ons mag het vak Nederlands wel afgeschat worden…</a:t>
            </a:r>
            <a:endParaRPr lang="nl-NL" dirty="0"/>
          </a:p>
          <a:p>
            <a:pPr lvl="2"/>
            <a:endParaRPr lang="nl-NL" dirty="0"/>
          </a:p>
          <a:p>
            <a:pPr lvl="2"/>
            <a:r>
              <a:rPr lang="nl-NL" dirty="0" smtClean="0"/>
              <a:t>Meningen/standpunten kun je herkennen aan signaalwoorden als: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nl-NL" dirty="0" smtClean="0"/>
              <a:t>Ik vind…volgens mij…ik denk dat…mijn conclusie is dat…</a:t>
            </a:r>
            <a:r>
              <a:rPr lang="nl-NL" dirty="0" err="1" smtClean="0"/>
              <a:t>dus..daarom..omdat</a:t>
            </a:r>
            <a:r>
              <a:rPr lang="nl-NL" dirty="0" smtClean="0"/>
              <a:t>….kortom..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Korte instructie paragraaf 1, hoofdstuk 1</a:t>
            </a:r>
          </a:p>
          <a:p>
            <a:pPr>
              <a:buNone/>
            </a:pPr>
            <a:r>
              <a:rPr lang="nl-NL" dirty="0" err="1" smtClean="0"/>
              <a:t>Youtube</a:t>
            </a:r>
            <a:r>
              <a:rPr lang="nl-NL" dirty="0" smtClean="0"/>
              <a:t>-fragment bekijken</a:t>
            </a:r>
          </a:p>
          <a:p>
            <a:pPr>
              <a:buNone/>
            </a:pPr>
            <a:r>
              <a:rPr lang="nl-NL" dirty="0" smtClean="0"/>
              <a:t>Start met huiswerk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87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endParaRPr lang="nl-NL" dirty="0" smtClean="0"/>
          </a:p>
          <a:p>
            <a:pPr lvl="1"/>
            <a:r>
              <a:rPr lang="nl-NL" dirty="0" smtClean="0"/>
              <a:t>Drie soorten standpunten</a:t>
            </a:r>
          </a:p>
          <a:p>
            <a:pPr lvl="2"/>
            <a:endParaRPr lang="nl-NL" dirty="0" smtClean="0"/>
          </a:p>
          <a:p>
            <a:pPr lvl="3"/>
            <a:r>
              <a:rPr lang="nl-NL" dirty="0" smtClean="0"/>
              <a:t>Positief: Ik vind dat er tijdens de les best gegeten mag worden.</a:t>
            </a:r>
          </a:p>
          <a:p>
            <a:pPr lvl="3"/>
            <a:endParaRPr lang="nl-NL" dirty="0"/>
          </a:p>
          <a:p>
            <a:pPr lvl="3"/>
            <a:r>
              <a:rPr lang="nl-NL" dirty="0" smtClean="0"/>
              <a:t>Negatief: Ik vind niet dat er tijdens de les gegeten mag worden.</a:t>
            </a:r>
          </a:p>
          <a:p>
            <a:pPr lvl="3"/>
            <a:endParaRPr lang="nl-NL" dirty="0"/>
          </a:p>
          <a:p>
            <a:pPr lvl="3"/>
            <a:r>
              <a:rPr lang="nl-NL" dirty="0" smtClean="0"/>
              <a:t>Twijfel: Ik ben er nog niet over uit of er tijdens de les gegeten mag worden.</a:t>
            </a:r>
          </a:p>
          <a:p>
            <a:pPr marL="265113" lvl="4" indent="0"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Tijdelijke aanduiding voor afbeelding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8" r="8328"/>
          <a:stretch>
            <a:fillRect/>
          </a:stretch>
        </p:blipFill>
        <p:spPr/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Standpunten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/>
              <a:t>https://www.youtube.com/watch?v=FbzKukVSviw&amp;list=WL&amp;index=3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Ontopic</a:t>
            </a:r>
            <a:r>
              <a:rPr lang="nl-NL" dirty="0" smtClean="0"/>
              <a:t>: </a:t>
            </a:r>
            <a:r>
              <a:rPr lang="nl-NL" dirty="0" err="1" smtClean="0"/>
              <a:t>discusieprogramma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399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smtClean="0"/>
              <a:t>M opdrachten </a:t>
            </a:r>
            <a:r>
              <a:rPr lang="nl-NL" dirty="0" smtClean="0"/>
              <a:t>1,2 </a:t>
            </a:r>
            <a:r>
              <a:rPr lang="nl-NL" dirty="0" err="1" smtClean="0"/>
              <a:t>blz</a:t>
            </a:r>
            <a:r>
              <a:rPr lang="nl-NL" dirty="0" smtClean="0"/>
              <a:t> 169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84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148</Words>
  <Application>Microsoft Office PowerPoint</Application>
  <PresentationFormat>Diavoorstelling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Briant College</vt:lpstr>
      <vt:lpstr>Hoofdstuk 1 Meningen en argumenten</vt:lpstr>
      <vt:lpstr>Meningen</vt:lpstr>
      <vt:lpstr>Wat gaan we doen?</vt:lpstr>
      <vt:lpstr>Standpunten</vt:lpstr>
      <vt:lpstr>Ontopic: discusieprogramma</vt:lpstr>
      <vt:lpstr>Huiswerk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2014-10-03T12:10:32Z</dcterms:created>
  <dcterms:modified xsi:type="dcterms:W3CDTF">2014-10-03T12:36:02Z</dcterms:modified>
</cp:coreProperties>
</file>