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68" r:id="rId3"/>
    <p:sldId id="257" r:id="rId4"/>
    <p:sldId id="267" r:id="rId5"/>
    <p:sldId id="269" r:id="rId6"/>
    <p:sldId id="27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68"/>
            <p14:sldId id="257"/>
            <p14:sldId id="267"/>
            <p14:sldId id="269"/>
            <p14:sldId id="270"/>
            <p14:sldId id="26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mco" initials="R" lastIdx="1" clrIdx="0">
    <p:extLst>
      <p:ext uri="{19B8F6BF-5375-455C-9EA6-DF929625EA0E}">
        <p15:presenceInfo xmlns:p15="http://schemas.microsoft.com/office/powerpoint/2012/main" xmlns="" userId="09723d7543cb9bd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November 3,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November 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November 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November 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November 3,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November 3,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November 3,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November 3,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November 3,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November 3,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November 3,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November 3,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Lezen 2.2</a:t>
            </a:r>
            <a:br>
              <a:rPr lang="nl-NL" dirty="0" smtClean="0"/>
            </a:br>
            <a:r>
              <a:rPr lang="nl-NL" dirty="0" smtClean="0"/>
              <a:t>les </a:t>
            </a:r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Informatieve teksten, interviewverslag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Wat gaan we </a:t>
            </a:r>
            <a:r>
              <a:rPr lang="nl-NL" dirty="0" smtClean="0"/>
              <a:t>leren deze </a:t>
            </a:r>
            <a:r>
              <a:rPr lang="nl-NL" dirty="0"/>
              <a:t>les?</a:t>
            </a:r>
            <a:br>
              <a:rPr lang="nl-NL" dirty="0"/>
            </a:b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Wat informatieve teksten zijn en wat daar in staat.</a:t>
            </a: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Wat </a:t>
            </a:r>
            <a:r>
              <a:rPr lang="nl-NL" dirty="0" smtClean="0"/>
              <a:t>een interviewverslag is</a:t>
            </a:r>
            <a:r>
              <a:rPr lang="nl-NL" dirty="0"/>
              <a:t> </a:t>
            </a:r>
            <a:r>
              <a:rPr lang="nl-NL" dirty="0" smtClean="0"/>
              <a:t>en welke twee verschillende verslagen er zijn.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749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Wat gaan we doen deze les?</a:t>
            </a:r>
            <a:br>
              <a:rPr lang="nl-NL" dirty="0"/>
            </a:b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Korte terugblik op lezen 2.1: Wat weet je nog? (5m)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Uitleg theorie (5-10m)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Maken </a:t>
            </a:r>
            <a:r>
              <a:rPr lang="nl-NL" dirty="0" err="1" smtClean="0"/>
              <a:t>opdr</a:t>
            </a:r>
            <a:r>
              <a:rPr lang="nl-NL" dirty="0" smtClean="0"/>
              <a:t>. </a:t>
            </a:r>
            <a:r>
              <a:rPr lang="nl-NL" dirty="0" smtClean="0"/>
              <a:t>1 </a:t>
            </a:r>
            <a:r>
              <a:rPr lang="nl-NL" dirty="0" err="1" smtClean="0"/>
              <a:t>tm</a:t>
            </a:r>
            <a:r>
              <a:rPr lang="nl-NL" dirty="0" smtClean="0"/>
              <a:t> </a:t>
            </a:r>
            <a:r>
              <a:rPr lang="nl-NL" dirty="0"/>
              <a:t>7</a:t>
            </a:r>
            <a:r>
              <a:rPr lang="nl-NL" dirty="0" smtClean="0"/>
              <a:t> </a:t>
            </a:r>
            <a:r>
              <a:rPr lang="nl-NL" dirty="0" smtClean="0"/>
              <a:t>(35m)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446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97501" cy="1928330"/>
          </a:xfrm>
        </p:spPr>
        <p:txBody>
          <a:bodyPr>
            <a:normAutofit/>
          </a:bodyPr>
          <a:lstStyle/>
          <a:p>
            <a:r>
              <a:rPr lang="nl-NL" sz="2800" dirty="0" smtClean="0"/>
              <a:t>Wat weet je nog….?? </a:t>
            </a:r>
            <a:br>
              <a:rPr lang="nl-NL" sz="2800" dirty="0" smtClean="0"/>
            </a:br>
            <a:r>
              <a:rPr lang="nl-NL" sz="2800" dirty="0" smtClean="0"/>
              <a:t>Noteer eerst je antwoord kort en bespreek daarna met je buurman/buurvrouw</a:t>
            </a:r>
            <a:endParaRPr lang="nl-NL" sz="280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Welke </a:t>
            </a:r>
            <a:r>
              <a:rPr lang="nl-NL" dirty="0" smtClean="0">
                <a:solidFill>
                  <a:srgbClr val="FF0000"/>
                </a:solidFill>
              </a:rPr>
              <a:t>leesstrategieën</a:t>
            </a:r>
            <a:r>
              <a:rPr lang="nl-NL" dirty="0" smtClean="0"/>
              <a:t> ken je en wat houden ze in?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Welke </a:t>
            </a:r>
            <a:r>
              <a:rPr lang="nl-NL" dirty="0" smtClean="0">
                <a:solidFill>
                  <a:srgbClr val="FF0000"/>
                </a:solidFill>
              </a:rPr>
              <a:t>tekstverbanden</a:t>
            </a:r>
            <a:r>
              <a:rPr lang="nl-NL" dirty="0" smtClean="0"/>
              <a:t> weet je en welke </a:t>
            </a:r>
            <a:r>
              <a:rPr lang="nl-NL" dirty="0" smtClean="0">
                <a:solidFill>
                  <a:srgbClr val="FF0000"/>
                </a:solidFill>
              </a:rPr>
              <a:t>signaalwoorden</a:t>
            </a:r>
            <a:r>
              <a:rPr lang="nl-NL" dirty="0" smtClean="0"/>
              <a:t> horen daarbij?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Wat is het verschil tussen het </a:t>
            </a:r>
            <a:r>
              <a:rPr lang="nl-NL" dirty="0" smtClean="0">
                <a:solidFill>
                  <a:srgbClr val="FF0000"/>
                </a:solidFill>
              </a:rPr>
              <a:t>onderwerp</a:t>
            </a:r>
            <a:r>
              <a:rPr lang="nl-NL" dirty="0" smtClean="0"/>
              <a:t> en de </a:t>
            </a:r>
            <a:r>
              <a:rPr lang="nl-NL" dirty="0" smtClean="0">
                <a:solidFill>
                  <a:srgbClr val="FF0000"/>
                </a:solidFill>
              </a:rPr>
              <a:t>hoofdgedachte </a:t>
            </a:r>
            <a:r>
              <a:rPr lang="nl-NL" dirty="0" smtClean="0"/>
              <a:t>van een tekst?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239" y="4126974"/>
            <a:ext cx="2583573" cy="2478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363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97501" cy="499132"/>
          </a:xfrm>
        </p:spPr>
        <p:txBody>
          <a:bodyPr>
            <a:normAutofit fontScale="90000"/>
          </a:bodyPr>
          <a:lstStyle/>
          <a:p>
            <a:r>
              <a:rPr lang="nl-NL" sz="2800" dirty="0" smtClean="0"/>
              <a:t>Informatieve </a:t>
            </a:r>
            <a:r>
              <a:rPr lang="nl-NL" sz="2800" dirty="0" err="1" smtClean="0"/>
              <a:t>tekstenn</a:t>
            </a:r>
            <a:endParaRPr lang="nl-NL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599" y="651850"/>
            <a:ext cx="3937101" cy="317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8" y="772347"/>
            <a:ext cx="4230415" cy="1436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74" y="1881643"/>
            <a:ext cx="2551909" cy="3722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464" y="3248069"/>
            <a:ext cx="5112626" cy="1592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588580" y="5318234"/>
            <a:ext cx="78722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Informatieve teksten              </a:t>
            </a:r>
            <a:r>
              <a:rPr lang="nl-NL" b="1" dirty="0" smtClean="0">
                <a:solidFill>
                  <a:srgbClr val="FF0000"/>
                </a:solidFill>
              </a:rPr>
              <a:t> informeren </a:t>
            </a:r>
            <a:r>
              <a:rPr lang="nl-NL" dirty="0" smtClean="0"/>
              <a:t>van de lezer, </a:t>
            </a:r>
            <a:r>
              <a:rPr lang="nl-NL" b="1" dirty="0" smtClean="0">
                <a:solidFill>
                  <a:srgbClr val="FF0000"/>
                </a:solidFill>
              </a:rPr>
              <a:t>mening</a:t>
            </a:r>
            <a:r>
              <a:rPr lang="nl-NL" dirty="0" smtClean="0"/>
              <a:t> van de                    			    schrijver speel hierin </a:t>
            </a:r>
            <a:r>
              <a:rPr lang="nl-NL" b="1" dirty="0" smtClean="0">
                <a:solidFill>
                  <a:srgbClr val="FF0000"/>
                </a:solidFill>
              </a:rPr>
              <a:t>geen rol!</a:t>
            </a:r>
          </a:p>
          <a:p>
            <a:endParaRPr lang="nl-NL" dirty="0" smtClean="0"/>
          </a:p>
          <a:p>
            <a:r>
              <a:rPr lang="nl-NL" dirty="0" smtClean="0"/>
              <a:t>Feitelijke informatie              gebeurtenissen die hebben plaatsgevonden, 			  kennisoverdracht, uitleg</a:t>
            </a:r>
          </a:p>
          <a:p>
            <a:endParaRPr lang="nl-NL" dirty="0"/>
          </a:p>
        </p:txBody>
      </p:sp>
      <p:sp>
        <p:nvSpPr>
          <p:cNvPr id="6" name="PIJL-RECHTS 5"/>
          <p:cNvSpPr/>
          <p:nvPr/>
        </p:nvSpPr>
        <p:spPr>
          <a:xfrm>
            <a:off x="2827283" y="5502900"/>
            <a:ext cx="64113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PIJL-RECHTS 11"/>
          <p:cNvSpPr/>
          <p:nvPr/>
        </p:nvSpPr>
        <p:spPr>
          <a:xfrm>
            <a:off x="2785897" y="6317452"/>
            <a:ext cx="64113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1980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97501" cy="499132"/>
          </a:xfrm>
        </p:spPr>
        <p:txBody>
          <a:bodyPr>
            <a:normAutofit fontScale="90000"/>
          </a:bodyPr>
          <a:lstStyle/>
          <a:p>
            <a:pPr algn="ctr"/>
            <a:r>
              <a:rPr lang="nl-NL" sz="2800" dirty="0" smtClean="0"/>
              <a:t>interviewverslag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9" y="769546"/>
            <a:ext cx="4472153" cy="4727364"/>
          </a:xfrm>
        </p:spPr>
        <p:txBody>
          <a:bodyPr/>
          <a:lstStyle/>
          <a:p>
            <a:pPr algn="ctr"/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84" y="651850"/>
            <a:ext cx="4466896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897" y="651849"/>
            <a:ext cx="4593020" cy="4540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252248" y="5665076"/>
            <a:ext cx="4014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Letterlijk interviewverslag</a:t>
            </a:r>
            <a:r>
              <a:rPr lang="nl-NL" dirty="0" smtClean="0"/>
              <a:t>: vraag en antwoord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4550980" y="5665076"/>
            <a:ext cx="4014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Samenvattend interviewverslag</a:t>
            </a:r>
            <a:r>
              <a:rPr lang="nl-NL" dirty="0" smtClean="0"/>
              <a:t>: zonder de vragen in eigen woorden samengevat wat er verteld is.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466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 descr="huiswerk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9" b="5247"/>
          <a:stretch/>
        </p:blipFill>
        <p:spPr>
          <a:xfrm>
            <a:off x="3575050" y="738394"/>
            <a:ext cx="5111750" cy="5342366"/>
          </a:xfrm>
        </p:spPr>
      </p:pic>
      <p:sp>
        <p:nvSpPr>
          <p:cNvPr id="3" name="Tijdelijke aanduiding voor teks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 smtClean="0"/>
              <a:t>Maken opdrachten lezen 2.2 </a:t>
            </a:r>
            <a:r>
              <a:rPr lang="nl-NL" dirty="0"/>
              <a:t>1</a:t>
            </a:r>
            <a:r>
              <a:rPr lang="nl-NL" dirty="0" smtClean="0"/>
              <a:t> </a:t>
            </a:r>
            <a:r>
              <a:rPr lang="nl-NL" dirty="0" err="1" smtClean="0"/>
              <a:t>tm</a:t>
            </a:r>
            <a:r>
              <a:rPr lang="nl-NL" smtClean="0"/>
              <a:t> </a:t>
            </a:r>
            <a:r>
              <a:rPr lang="nl-NL" smtClean="0"/>
              <a:t>7</a:t>
            </a: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236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210</TotalTime>
  <Words>151</Words>
  <Application>Microsoft Office PowerPoint</Application>
  <PresentationFormat>Diavoorstelling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Essentieel</vt:lpstr>
      <vt:lpstr>Lezen 2.2 les 1</vt:lpstr>
      <vt:lpstr>Wat gaan we leren deze les? </vt:lpstr>
      <vt:lpstr>Wat gaan we doen deze les? </vt:lpstr>
      <vt:lpstr>Wat weet je nog….??  Noteer eerst je antwoord kort en bespreek daarna met je buurman/buurvrouw</vt:lpstr>
      <vt:lpstr>Informatieve tekstenn</vt:lpstr>
      <vt:lpstr>interviewverslag</vt:lpstr>
      <vt:lpstr>Huiswerk</vt:lpstr>
    </vt:vector>
  </TitlesOfParts>
  <Company>Remco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Vrancken, Remco</cp:lastModifiedBy>
  <cp:revision>29</cp:revision>
  <dcterms:created xsi:type="dcterms:W3CDTF">2015-08-26T11:58:10Z</dcterms:created>
  <dcterms:modified xsi:type="dcterms:W3CDTF">2015-11-03T12:57:47Z</dcterms:modified>
</cp:coreProperties>
</file>