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90" r:id="rId3"/>
    <p:sldId id="291" r:id="rId4"/>
    <p:sldId id="293" r:id="rId5"/>
    <p:sldId id="297" r:id="rId6"/>
    <p:sldId id="298" r:id="rId7"/>
    <p:sldId id="299" r:id="rId8"/>
    <p:sldId id="300" r:id="rId9"/>
    <p:sldId id="301" r:id="rId10"/>
    <p:sldId id="29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90"/>
            <p14:sldId id="291"/>
            <p14:sldId id="293"/>
            <p14:sldId id="297"/>
            <p14:sldId id="298"/>
            <p14:sldId id="299"/>
            <p14:sldId id="300"/>
            <p14:sldId id="301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February 28,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February 28,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February 28,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28,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February 28, 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February 28,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February 28,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February 28,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February 28,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28,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February 28,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28,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Schrijven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Zakelijke brief: les 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Huiswerk volgende les: </a:t>
            </a:r>
            <a:r>
              <a:rPr lang="nl-NL" dirty="0" smtClean="0"/>
              <a:t>eerste versie zakelijke brief mee!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90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leren?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dirty="0"/>
              <a:t>Je geeft je klasgenoot feedback over zijn/haar brief aan de hand van de </a:t>
            </a:r>
            <a:r>
              <a:rPr lang="nl-NL" dirty="0" err="1" smtClean="0"/>
              <a:t>rubric</a:t>
            </a:r>
            <a:r>
              <a:rPr lang="nl-NL" dirty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dirty="0"/>
              <a:t>Je reflecteert op de kwaliteit van je brief door jouw feedback en van je klasgenoot te vergelijken.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dirty="0"/>
              <a:t>Je herschrijft je eigen brief aan de hand van de feedback van medeleerlingen.</a:t>
            </a:r>
          </a:p>
        </p:txBody>
      </p:sp>
    </p:spTree>
    <p:extLst>
      <p:ext uri="{BB962C8B-B14F-4D97-AF65-F5344CB8AC3E}">
        <p14:creationId xmlns:p14="http://schemas.microsoft.com/office/powerpoint/2010/main" val="397017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Lezen/journaal </a:t>
            </a:r>
            <a:r>
              <a:rPr lang="nl-NL" dirty="0" smtClean="0"/>
              <a:t>kijken/afschrijven brief en uitdraaien </a:t>
            </a:r>
            <a:r>
              <a:rPr lang="nl-NL" dirty="0" smtClean="0"/>
              <a:t>(10m)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Terugblik vorige les: sorteertaak (5m)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Beoordelen van je eigen brief (10m)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Wissel je brief uit en beoordeel de  brief van je klasgenoot. (10m)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Bespreken van elkaar beoordelingen (5m)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Verwerken van elkaars feedback en de brief inleveren via </a:t>
            </a:r>
            <a:r>
              <a:rPr lang="nl-NL" dirty="0" err="1" smtClean="0"/>
              <a:t>Moodle</a:t>
            </a:r>
            <a:r>
              <a:rPr lang="nl-NL" dirty="0" smtClean="0"/>
              <a:t> (20m)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04109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0036" y="0"/>
            <a:ext cx="6741573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Terugblik: zet de cijfers in de juiste volgorde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595745" y="1385455"/>
            <a:ext cx="768927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3200" dirty="0" err="1"/>
              <a:t>Aanhef</a:t>
            </a:r>
            <a:endParaRPr lang="nl-NL" sz="3200" dirty="0"/>
          </a:p>
          <a:p>
            <a:pPr marL="342900" lvl="0" indent="-342900">
              <a:buFont typeface="+mj-lt"/>
              <a:buAutoNum type="arabicPeriod"/>
            </a:pPr>
            <a:r>
              <a:rPr lang="en-US" sz="3200" dirty="0" err="1"/>
              <a:t>Afsluiting</a:t>
            </a:r>
            <a:endParaRPr lang="nl-NL" sz="3200" dirty="0"/>
          </a:p>
          <a:p>
            <a:pPr marL="342900" lvl="0" indent="-342900">
              <a:buFont typeface="+mj-lt"/>
              <a:buAutoNum type="arabicPeriod"/>
            </a:pPr>
            <a:r>
              <a:rPr lang="en-US" sz="3200" dirty="0" err="1"/>
              <a:t>Afzender</a:t>
            </a:r>
            <a:endParaRPr lang="nl-NL" sz="3200" dirty="0"/>
          </a:p>
          <a:p>
            <a:pPr marL="342900" lvl="0" indent="-342900">
              <a:buFont typeface="+mj-lt"/>
              <a:buAutoNum type="arabicPeriod"/>
            </a:pPr>
            <a:r>
              <a:rPr lang="en-US" sz="3200" dirty="0" err="1"/>
              <a:t>Geadresseerde</a:t>
            </a:r>
            <a:endParaRPr lang="nl-NL" sz="3200" dirty="0"/>
          </a:p>
          <a:p>
            <a:pPr marL="342900" lvl="0" indent="-342900">
              <a:buFont typeface="+mj-lt"/>
              <a:buAutoNum type="arabicPeriod"/>
            </a:pPr>
            <a:r>
              <a:rPr lang="en-US" sz="3200" dirty="0" err="1"/>
              <a:t>Inleiding</a:t>
            </a:r>
            <a:endParaRPr lang="nl-NL" sz="3200" dirty="0"/>
          </a:p>
          <a:p>
            <a:pPr marL="342900" lvl="0" indent="-342900">
              <a:buFont typeface="+mj-lt"/>
              <a:buAutoNum type="arabicPeriod"/>
            </a:pPr>
            <a:r>
              <a:rPr lang="en-US" sz="3200" dirty="0"/>
              <a:t>Kern</a:t>
            </a:r>
            <a:endParaRPr lang="nl-NL" sz="3200" dirty="0"/>
          </a:p>
          <a:p>
            <a:pPr marL="342900" lvl="0" indent="-342900">
              <a:buFont typeface="+mj-lt"/>
              <a:buAutoNum type="arabicPeriod"/>
            </a:pPr>
            <a:r>
              <a:rPr lang="en-US" sz="3200" dirty="0" err="1"/>
              <a:t>B</a:t>
            </a:r>
            <a:r>
              <a:rPr lang="en-US" sz="3200" dirty="0" err="1" smtClean="0"/>
              <a:t>etreft</a:t>
            </a:r>
            <a:endParaRPr lang="nl-NL" sz="3200" dirty="0"/>
          </a:p>
          <a:p>
            <a:pPr marL="342900" lvl="0" indent="-342900">
              <a:buFont typeface="+mj-lt"/>
              <a:buAutoNum type="arabicPeriod"/>
            </a:pPr>
            <a:r>
              <a:rPr lang="en-US" sz="3200" dirty="0" err="1" smtClean="0"/>
              <a:t>Handtekening</a:t>
            </a:r>
            <a:r>
              <a:rPr lang="en-US" sz="3200" dirty="0" smtClean="0"/>
              <a:t> + </a:t>
            </a:r>
            <a:r>
              <a:rPr lang="en-US" sz="3200" dirty="0" err="1" smtClean="0"/>
              <a:t>naam</a:t>
            </a:r>
            <a:endParaRPr lang="nl-NL" sz="3200" dirty="0"/>
          </a:p>
          <a:p>
            <a:pPr marL="342900" lvl="0" indent="-342900">
              <a:buFont typeface="+mj-lt"/>
              <a:buAutoNum type="arabicPeriod"/>
            </a:pPr>
            <a:r>
              <a:rPr lang="en-US" sz="3200" dirty="0" err="1"/>
              <a:t>Plaats</a:t>
            </a:r>
            <a:r>
              <a:rPr lang="en-US" sz="3200" dirty="0"/>
              <a:t>, datum</a:t>
            </a:r>
            <a:endParaRPr lang="nl-NL" sz="3200" dirty="0"/>
          </a:p>
          <a:p>
            <a:pPr marL="342900" lvl="0" indent="-342900">
              <a:buFont typeface="+mj-lt"/>
              <a:buAutoNum type="arabicPeriod"/>
            </a:pPr>
            <a:r>
              <a:rPr lang="en-US" sz="3200" dirty="0"/>
              <a:t>Slot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11648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8518" y="157944"/>
            <a:ext cx="5791200" cy="1371600"/>
          </a:xfrm>
        </p:spPr>
        <p:txBody>
          <a:bodyPr>
            <a:normAutofit/>
          </a:bodyPr>
          <a:lstStyle/>
          <a:p>
            <a:pPr algn="ctr"/>
            <a:r>
              <a:rPr lang="nl-NL" dirty="0" smtClean="0"/>
              <a:t>De juiste volgorde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595745" y="1529544"/>
            <a:ext cx="746760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3200" dirty="0" smtClean="0"/>
              <a:t>3 Afzender</a:t>
            </a:r>
          </a:p>
          <a:p>
            <a:pPr lvl="0"/>
            <a:r>
              <a:rPr lang="nl-NL" sz="3200" dirty="0" smtClean="0"/>
              <a:t>4 Geadresseerde</a:t>
            </a:r>
          </a:p>
          <a:p>
            <a:pPr lvl="0"/>
            <a:r>
              <a:rPr lang="nl-NL" sz="3200" dirty="0" smtClean="0"/>
              <a:t>9 Plaats, datum</a:t>
            </a:r>
          </a:p>
          <a:p>
            <a:pPr lvl="0"/>
            <a:r>
              <a:rPr lang="nl-NL" sz="3200" dirty="0" smtClean="0"/>
              <a:t>7 Betreft</a:t>
            </a:r>
          </a:p>
          <a:p>
            <a:pPr lvl="0"/>
            <a:r>
              <a:rPr lang="nl-NL" sz="3200" dirty="0" smtClean="0"/>
              <a:t>1 Aanhef</a:t>
            </a:r>
          </a:p>
          <a:p>
            <a:pPr lvl="0"/>
            <a:r>
              <a:rPr lang="nl-NL" sz="3200" dirty="0" smtClean="0"/>
              <a:t>5 Inleiding</a:t>
            </a:r>
          </a:p>
          <a:p>
            <a:pPr lvl="0"/>
            <a:r>
              <a:rPr lang="nl-NL" sz="3200" dirty="0" smtClean="0"/>
              <a:t>6 Kern</a:t>
            </a:r>
          </a:p>
          <a:p>
            <a:pPr lvl="0"/>
            <a:r>
              <a:rPr lang="nl-NL" sz="3200" dirty="0" smtClean="0"/>
              <a:t>10 Slot</a:t>
            </a:r>
          </a:p>
          <a:p>
            <a:pPr lvl="0"/>
            <a:r>
              <a:rPr lang="nl-NL" sz="3200" dirty="0" smtClean="0"/>
              <a:t>2 Afsluiting</a:t>
            </a:r>
          </a:p>
          <a:p>
            <a:pPr lvl="0"/>
            <a:r>
              <a:rPr lang="nl-NL" sz="3200" dirty="0" smtClean="0"/>
              <a:t>8 handtekening + naam</a:t>
            </a:r>
          </a:p>
          <a:p>
            <a:pPr lvl="0"/>
            <a:endParaRPr lang="nl-NL" sz="3200" dirty="0"/>
          </a:p>
        </p:txBody>
      </p:sp>
      <p:sp>
        <p:nvSpPr>
          <p:cNvPr id="3" name="Gekromde PIJL-LINKS 2"/>
          <p:cNvSpPr/>
          <p:nvPr/>
        </p:nvSpPr>
        <p:spPr>
          <a:xfrm>
            <a:off x="3962400" y="2272145"/>
            <a:ext cx="595745" cy="74814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862945" y="1981200"/>
            <a:ext cx="304800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Dit wordt nog wel eens omgedraaid!!!! Het kan zijn dat je tijdens het examen een ander sjabloon krijgt!!</a:t>
            </a:r>
            <a:endParaRPr lang="nl-NL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4897580" y="4026158"/>
            <a:ext cx="2978729" cy="14578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400" b="1" u="sng" dirty="0" smtClean="0">
                <a:latin typeface="+mn-lt"/>
                <a:ea typeface="Adobe Ming Std L" pitchFamily="18" charset="-128"/>
              </a:rPr>
              <a:t>Vertel kort: </a:t>
            </a:r>
            <a:r>
              <a:rPr lang="nl-NL" sz="2400" dirty="0" smtClean="0">
                <a:solidFill>
                  <a:schemeClr val="tx1"/>
                </a:solidFill>
                <a:latin typeface="+mn-lt"/>
                <a:ea typeface="Adobe Ming Std L" pitchFamily="18" charset="-128"/>
              </a:rPr>
              <a:t>wat staat er bij ieder onderdeel?</a:t>
            </a:r>
            <a:endParaRPr lang="nl-NL" sz="2400" dirty="0">
              <a:solidFill>
                <a:schemeClr val="tx1"/>
              </a:solidFill>
              <a:latin typeface="+mn-lt"/>
              <a:ea typeface="Adobe Ming Std L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936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" y="110836"/>
            <a:ext cx="8922326" cy="1440873"/>
          </a:xfrm>
        </p:spPr>
        <p:txBody>
          <a:bodyPr>
            <a:normAutofit/>
          </a:bodyPr>
          <a:lstStyle/>
          <a:p>
            <a:r>
              <a:rPr lang="nl-NL" u="sng" dirty="0" smtClean="0"/>
              <a:t>Geef per beoordelingspunt aan hoe </a:t>
            </a:r>
            <a:r>
              <a:rPr lang="nl-NL" u="sng" dirty="0" smtClean="0">
                <a:solidFill>
                  <a:schemeClr val="tx2"/>
                </a:solidFill>
              </a:rPr>
              <a:t>jij jouw eigen </a:t>
            </a:r>
            <a:r>
              <a:rPr lang="nl-NL" u="sng" dirty="0" smtClean="0"/>
              <a:t>brief beoordeeld: </a:t>
            </a:r>
          </a:p>
          <a:p>
            <a:r>
              <a:rPr lang="nl-NL" b="0" u="sng" dirty="0" smtClean="0"/>
              <a:t>‘</a:t>
            </a:r>
            <a:r>
              <a:rPr lang="nl-NL" b="0" u="sng" dirty="0"/>
              <a:t>J</a:t>
            </a:r>
            <a:r>
              <a:rPr lang="nl-NL" b="0" u="sng" dirty="0" smtClean="0"/>
              <a:t>e moet aan de bak’ /Je bent op weg’ / ‘Je hebt het goed gedaan’ </a:t>
            </a:r>
          </a:p>
          <a:p>
            <a:r>
              <a:rPr lang="nl-NL" b="0" u="sng" dirty="0" smtClean="0"/>
              <a:t>‘Je bent </a:t>
            </a:r>
            <a:r>
              <a:rPr lang="nl-NL" b="0" u="sng" dirty="0" err="1" smtClean="0"/>
              <a:t>KEIgoed</a:t>
            </a:r>
            <a:r>
              <a:rPr lang="nl-NL" b="0" u="sng" dirty="0" smtClean="0"/>
              <a:t>!’</a:t>
            </a:r>
          </a:p>
          <a:p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832" y="1448665"/>
            <a:ext cx="11010900" cy="538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hthoek 6"/>
          <p:cNvSpPr/>
          <p:nvPr/>
        </p:nvSpPr>
        <p:spPr>
          <a:xfrm>
            <a:off x="4294909" y="1828801"/>
            <a:ext cx="2313709" cy="2092036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6608618" y="3920837"/>
            <a:ext cx="2313709" cy="2937162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19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" y="110836"/>
            <a:ext cx="8922326" cy="1440873"/>
          </a:xfrm>
        </p:spPr>
        <p:txBody>
          <a:bodyPr>
            <a:normAutofit fontScale="92500" lnSpcReduction="20000"/>
          </a:bodyPr>
          <a:lstStyle/>
          <a:p>
            <a:r>
              <a:rPr lang="nl-NL" u="sng" dirty="0" smtClean="0"/>
              <a:t>Geef per beoordelingspunt aan hoe </a:t>
            </a:r>
            <a:r>
              <a:rPr lang="nl-NL" u="sng" dirty="0" smtClean="0">
                <a:solidFill>
                  <a:schemeClr val="tx2"/>
                </a:solidFill>
              </a:rPr>
              <a:t>jij de brief van een klasgenoot</a:t>
            </a:r>
            <a:r>
              <a:rPr lang="nl-NL" u="sng" dirty="0" smtClean="0"/>
              <a:t> beoordeeld. Gebruik hiervoor een andere kleur!!</a:t>
            </a:r>
          </a:p>
          <a:p>
            <a:r>
              <a:rPr lang="nl-NL" b="0" u="sng" dirty="0" smtClean="0"/>
              <a:t>‘</a:t>
            </a:r>
            <a:r>
              <a:rPr lang="nl-NL" b="0" u="sng" dirty="0"/>
              <a:t>J</a:t>
            </a:r>
            <a:r>
              <a:rPr lang="nl-NL" b="0" u="sng" dirty="0" smtClean="0"/>
              <a:t>e moet aan de bak’ /Je bent op weg’ / ‘Je hebt het goed gedaan’ </a:t>
            </a:r>
          </a:p>
          <a:p>
            <a:r>
              <a:rPr lang="nl-NL" b="0" u="sng" dirty="0" smtClean="0"/>
              <a:t>‘Je bent </a:t>
            </a:r>
            <a:r>
              <a:rPr lang="nl-NL" b="0" u="sng" dirty="0" err="1" smtClean="0"/>
              <a:t>KEIgoed</a:t>
            </a:r>
            <a:r>
              <a:rPr lang="nl-NL" b="0" u="sng" dirty="0" smtClean="0"/>
              <a:t>!’</a:t>
            </a:r>
          </a:p>
          <a:p>
            <a:endParaRPr lang="nl-N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832" y="1448665"/>
            <a:ext cx="9183832" cy="538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/>
        </p:nvSpPr>
        <p:spPr>
          <a:xfrm>
            <a:off x="1648692" y="1801092"/>
            <a:ext cx="1939636" cy="209203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3588329" y="3934691"/>
            <a:ext cx="1898072" cy="2757053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24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Bespreking feedback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 smtClean="0"/>
              <a:t>Wissel de feedback aan elkaar uit en bespreek de volgende punten:</a:t>
            </a:r>
          </a:p>
          <a:p>
            <a:endParaRPr lang="nl-NL" u="sng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Bij welke onderdelen geef jij jezelf </a:t>
            </a:r>
            <a:r>
              <a:rPr lang="nl-NL" dirty="0" smtClean="0">
                <a:solidFill>
                  <a:schemeClr val="tx2"/>
                </a:solidFill>
              </a:rPr>
              <a:t>dezelfde score</a:t>
            </a:r>
            <a:r>
              <a:rPr lang="nl-NL" dirty="0" smtClean="0"/>
              <a:t> als jouw klasgenoot?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Bij welke onderdelen </a:t>
            </a:r>
            <a:r>
              <a:rPr lang="nl-NL" dirty="0" smtClean="0">
                <a:solidFill>
                  <a:schemeClr val="tx2"/>
                </a:solidFill>
              </a:rPr>
              <a:t>verschilt</a:t>
            </a:r>
            <a:r>
              <a:rPr lang="nl-NL" dirty="0" smtClean="0"/>
              <a:t> de beoordeling? 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>
                <a:solidFill>
                  <a:schemeClr val="tx2"/>
                </a:solidFill>
              </a:rPr>
              <a:t>Waarom</a:t>
            </a:r>
            <a:r>
              <a:rPr lang="nl-NL" dirty="0" smtClean="0"/>
              <a:t> verschillen jullie daar van mening? Leg dit uit aan elkaar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893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26582" cy="1371600"/>
          </a:xfrm>
        </p:spPr>
        <p:txBody>
          <a:bodyPr>
            <a:normAutofit/>
          </a:bodyPr>
          <a:lstStyle/>
          <a:p>
            <a:r>
              <a:rPr lang="nl-NL" dirty="0" smtClean="0"/>
              <a:t>Huiswerk volgende les: Verwerken feedback!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Verwerk de gekregen feedback in jouw brief en lever deze brief in via de inleverbak op </a:t>
            </a:r>
            <a:r>
              <a:rPr lang="nl-NL" dirty="0" err="1" smtClean="0"/>
              <a:t>Moodle</a:t>
            </a:r>
            <a:r>
              <a:rPr lang="nl-NL" dirty="0" smtClean="0"/>
              <a:t>!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36" y="2602345"/>
            <a:ext cx="3411682" cy="3980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833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596</TotalTime>
  <Words>365</Words>
  <Application>Microsoft Office PowerPoint</Application>
  <PresentationFormat>Diavoorstelling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Adobe Ming Std L</vt:lpstr>
      <vt:lpstr>Arial</vt:lpstr>
      <vt:lpstr>Arial Black</vt:lpstr>
      <vt:lpstr>Essentieel</vt:lpstr>
      <vt:lpstr>Schrijven</vt:lpstr>
      <vt:lpstr>Wat ga je leren?</vt:lpstr>
      <vt:lpstr>Wat gaan we doen?</vt:lpstr>
      <vt:lpstr>Terugblik: zet de cijfers in de juiste volgorde</vt:lpstr>
      <vt:lpstr>De juiste volgorde</vt:lpstr>
      <vt:lpstr>PowerPoint-presentatie</vt:lpstr>
      <vt:lpstr>PowerPoint-presentatie</vt:lpstr>
      <vt:lpstr>Bespreking feedback</vt:lpstr>
      <vt:lpstr>Huiswerk volgende les: Verwerken feedback!</vt:lpstr>
      <vt:lpstr>huiswerk</vt:lpstr>
    </vt:vector>
  </TitlesOfParts>
  <Company>Remco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lessenserie zakeklijke brief</dc:title>
  <dc:creator>VNRE Vrancken</dc:creator>
  <cp:lastModifiedBy>Vrancken R.</cp:lastModifiedBy>
  <cp:revision>62</cp:revision>
  <dcterms:created xsi:type="dcterms:W3CDTF">2015-08-26T11:58:10Z</dcterms:created>
  <dcterms:modified xsi:type="dcterms:W3CDTF">2018-02-28T11:49:56Z</dcterms:modified>
</cp:coreProperties>
</file>