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1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1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23,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bs6.nl/programmas/red-mijn-vakantie/videos/bEpyzL2795bL/red-mijn-vakantie-aflevering-4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brief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Je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criteria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samenhangende</a:t>
            </a:r>
            <a:r>
              <a:rPr lang="en-US" dirty="0"/>
              <a:t>, </a:t>
            </a:r>
            <a:r>
              <a:rPr lang="en-US" dirty="0" err="1"/>
              <a:t>zakelijke</a:t>
            </a:r>
            <a:r>
              <a:rPr lang="en-US" dirty="0"/>
              <a:t> brief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voldoen</a:t>
            </a:r>
            <a:r>
              <a:rPr lang="en-US" dirty="0"/>
              <a:t>.</a:t>
            </a:r>
            <a:endParaRPr lang="nl-NL" sz="2800" dirty="0"/>
          </a:p>
          <a:p>
            <a:pPr lvl="1"/>
            <a:r>
              <a:rPr lang="en-US" dirty="0"/>
              <a:t>Je </a:t>
            </a:r>
            <a:r>
              <a:rPr lang="en-US" dirty="0" err="1"/>
              <a:t>noemt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argumenten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standpunt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formuleert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correct.</a:t>
            </a:r>
            <a:endParaRPr lang="nl-NL" sz="2800" dirty="0"/>
          </a:p>
          <a:p>
            <a:pPr lvl="1"/>
            <a:r>
              <a:rPr lang="en-US" dirty="0"/>
              <a:t>Je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schrijfplan</a:t>
            </a:r>
            <a:r>
              <a:rPr lang="en-US" dirty="0"/>
              <a:t> op </a:t>
            </a:r>
            <a:r>
              <a:rPr lang="en-US" dirty="0" err="1"/>
              <a:t>waarin</a:t>
            </a:r>
            <a:r>
              <a:rPr lang="en-US" dirty="0"/>
              <a:t> je de </a:t>
            </a:r>
            <a:r>
              <a:rPr lang="en-US" dirty="0" err="1"/>
              <a:t>opbouw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zakelijke</a:t>
            </a:r>
            <a:r>
              <a:rPr lang="en-US" dirty="0"/>
              <a:t>, </a:t>
            </a:r>
            <a:r>
              <a:rPr lang="en-US" dirty="0" err="1"/>
              <a:t>samenhangende</a:t>
            </a:r>
            <a:r>
              <a:rPr lang="en-US" dirty="0"/>
              <a:t> brief </a:t>
            </a:r>
            <a:r>
              <a:rPr lang="en-US" dirty="0" err="1"/>
              <a:t>vastlegt</a:t>
            </a:r>
            <a:r>
              <a:rPr lang="en-US" dirty="0"/>
              <a:t>.</a:t>
            </a:r>
            <a:endParaRPr lang="nl-NL" sz="2800" dirty="0"/>
          </a:p>
          <a:p>
            <a:r>
              <a:rPr lang="en-US" dirty="0"/>
              <a:t> 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9701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Lezen/journaal kijken (15m)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Terugblik vorige les: wat heb je geleerd?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Uitleg opdracht: </a:t>
            </a:r>
            <a:r>
              <a:rPr lang="nl-NL" smtClean="0"/>
              <a:t>uitdelen </a:t>
            </a:r>
            <a:r>
              <a:rPr lang="nl-NL" smtClean="0"/>
              <a:t>opdracht + schrijfplan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Bekijken filmfragment: ‘Red mijn vakantie’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Formuleren van jouw argumenten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Invullen schrijfplan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410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 mijn vakantie!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Bekijk het filmpje van 6:10 tot 17:24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Noteer </a:t>
            </a:r>
            <a:r>
              <a:rPr lang="nl-NL" dirty="0" smtClean="0"/>
              <a:t>tijdens het kijken </a:t>
            </a:r>
            <a:r>
              <a:rPr lang="nl-NL" dirty="0" smtClean="0">
                <a:solidFill>
                  <a:srgbClr val="FF0000"/>
                </a:solidFill>
              </a:rPr>
              <a:t>argumenten waarom </a:t>
            </a:r>
            <a:r>
              <a:rPr lang="nl-NL" dirty="0" smtClean="0"/>
              <a:t>het rechtvaardig is dat je (een deel van) jouw  geld terug krijgt.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554911"/>
            <a:ext cx="851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4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 formuleren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545" y="1752600"/>
            <a:ext cx="7938655" cy="4856018"/>
          </a:xfrm>
        </p:spPr>
        <p:txBody>
          <a:bodyPr/>
          <a:lstStyle/>
          <a:p>
            <a:pPr algn="ctr"/>
            <a:r>
              <a:rPr lang="nl-NL" dirty="0" smtClean="0"/>
              <a:t> Formuleer je argumenten SEXY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58090" y="2189018"/>
            <a:ext cx="6511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s</a:t>
            </a:r>
            <a:endParaRPr lang="nl-NL" sz="4800" dirty="0"/>
          </a:p>
        </p:txBody>
      </p:sp>
      <p:sp>
        <p:nvSpPr>
          <p:cNvPr id="5" name="Tekstvak 4"/>
          <p:cNvSpPr txBox="1"/>
          <p:nvPr/>
        </p:nvSpPr>
        <p:spPr>
          <a:xfrm>
            <a:off x="304800" y="3144983"/>
            <a:ext cx="100445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ex</a:t>
            </a:r>
            <a:endParaRPr lang="nl-NL" sz="4800" dirty="0"/>
          </a:p>
        </p:txBody>
      </p:sp>
      <p:sp>
        <p:nvSpPr>
          <p:cNvPr id="6" name="Tekstvak 5"/>
          <p:cNvSpPr txBox="1"/>
          <p:nvPr/>
        </p:nvSpPr>
        <p:spPr>
          <a:xfrm>
            <a:off x="658090" y="4100945"/>
            <a:ext cx="6511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y</a:t>
            </a:r>
          </a:p>
        </p:txBody>
      </p:sp>
      <p:sp>
        <p:nvSpPr>
          <p:cNvPr id="8" name="PIJL-RECHTS 7"/>
          <p:cNvSpPr/>
          <p:nvPr/>
        </p:nvSpPr>
        <p:spPr>
          <a:xfrm>
            <a:off x="1496291" y="2382982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1510146" y="3241964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1510146" y="4197926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348346" y="2419850"/>
            <a:ext cx="50084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s</a:t>
            </a:r>
            <a:r>
              <a:rPr lang="en-US" sz="2800" dirty="0"/>
              <a:t>tate your point;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2299855" y="3241964"/>
            <a:ext cx="505690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ex</a:t>
            </a:r>
            <a:r>
              <a:rPr lang="en-US" sz="2800" dirty="0"/>
              <a:t>plain your point with </a:t>
            </a:r>
            <a:r>
              <a:rPr lang="en-US" sz="2800" b="1" dirty="0"/>
              <a:t>ex</a:t>
            </a:r>
            <a:r>
              <a:rPr lang="en-US" sz="2800" dirty="0"/>
              <a:t>amples</a:t>
            </a:r>
            <a:endParaRPr lang="nl-NL" sz="2800" dirty="0"/>
          </a:p>
        </p:txBody>
      </p:sp>
      <p:sp>
        <p:nvSpPr>
          <p:cNvPr id="14" name="Tekstvak 13"/>
          <p:cNvSpPr txBox="1"/>
          <p:nvPr/>
        </p:nvSpPr>
        <p:spPr>
          <a:xfrm>
            <a:off x="2348346" y="4386045"/>
            <a:ext cx="500841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/>
              <a:t>y? </a:t>
            </a:r>
            <a:r>
              <a:rPr lang="en-US" sz="2800" dirty="0" smtClean="0"/>
              <a:t>why did you include this point?</a:t>
            </a:r>
            <a:endParaRPr lang="nl-NL" sz="3600" dirty="0"/>
          </a:p>
        </p:txBody>
      </p:sp>
      <p:sp>
        <p:nvSpPr>
          <p:cNvPr id="16" name="Tekstvak 15"/>
          <p:cNvSpPr txBox="1"/>
          <p:nvPr/>
        </p:nvSpPr>
        <p:spPr>
          <a:xfrm>
            <a:off x="658090" y="5457862"/>
            <a:ext cx="819842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b="1" u="sng" dirty="0" err="1" smtClean="0"/>
              <a:t>Bijvoorbeeld</a:t>
            </a:r>
            <a:endParaRPr lang="en-US" b="1" u="sng" dirty="0" smtClean="0"/>
          </a:p>
          <a:p>
            <a:pPr lvl="1"/>
            <a:r>
              <a:rPr lang="en-US" dirty="0" smtClean="0"/>
              <a:t>Ten </a:t>
            </a:r>
            <a:r>
              <a:rPr lang="en-US" dirty="0" err="1"/>
              <a:t>eerste</a:t>
            </a:r>
            <a:r>
              <a:rPr lang="en-US" dirty="0"/>
              <a:t> was het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. [S] Het was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doorgebakken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op </a:t>
            </a:r>
            <a:r>
              <a:rPr lang="en-US" dirty="0" err="1"/>
              <a:t>temperatuur</a:t>
            </a:r>
            <a:r>
              <a:rPr lang="en-US" dirty="0"/>
              <a:t> warm </a:t>
            </a:r>
            <a:r>
              <a:rPr lang="en-US" dirty="0" err="1"/>
              <a:t>gehouden</a:t>
            </a:r>
            <a:r>
              <a:rPr lang="en-US" dirty="0"/>
              <a:t>. [Ex] </a:t>
            </a: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we </a:t>
            </a: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geweest</a:t>
            </a:r>
            <a:r>
              <a:rPr lang="en-US" dirty="0"/>
              <a:t>. [Y]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7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Vul het schrijfplan 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Vul het schrijfplan in met behulp van de gegevens uit de opdracht.</a:t>
            </a:r>
          </a:p>
          <a:p>
            <a:endParaRPr lang="nl-NL" dirty="0"/>
          </a:p>
          <a:p>
            <a:r>
              <a:rPr lang="nl-NL" dirty="0" smtClean="0"/>
              <a:t>Formuleer jouw argumenten SEXY!</a:t>
            </a:r>
          </a:p>
          <a:p>
            <a:endParaRPr lang="nl-NL" dirty="0"/>
          </a:p>
          <a:p>
            <a:r>
              <a:rPr lang="nl-NL" dirty="0" smtClean="0"/>
              <a:t>Huiswerk volgende les: ingevuld schrijfplan.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6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volgende les: ingevuld schrijfplan.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470</TotalTime>
  <Words>226</Words>
  <Application>Microsoft Office PowerPoint</Application>
  <PresentationFormat>Diavoorstelling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Schrijven</vt:lpstr>
      <vt:lpstr>Wat ga je leren?</vt:lpstr>
      <vt:lpstr>Wat gaan we doen?</vt:lpstr>
      <vt:lpstr>Red mijn vakantie!</vt:lpstr>
      <vt:lpstr>Goed formuleren</vt:lpstr>
      <vt:lpstr>Vul het schrijfplan in</vt:lpstr>
      <vt:lpstr>huiswerk</vt:lpstr>
    </vt:vector>
  </TitlesOfParts>
  <Company>Remco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 R.</cp:lastModifiedBy>
  <cp:revision>46</cp:revision>
  <dcterms:created xsi:type="dcterms:W3CDTF">2015-08-26T11:58:10Z</dcterms:created>
  <dcterms:modified xsi:type="dcterms:W3CDTF">2018-02-23T11:11:08Z</dcterms:modified>
</cp:coreProperties>
</file>