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8" r:id="rId3"/>
    <p:sldId id="257" r:id="rId4"/>
    <p:sldId id="271" r:id="rId5"/>
    <p:sldId id="274" r:id="rId6"/>
    <p:sldId id="272" r:id="rId7"/>
    <p:sldId id="273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8"/>
            <p14:sldId id="257"/>
            <p14:sldId id="271"/>
            <p14:sldId id="274"/>
            <p14:sldId id="272"/>
            <p14:sldId id="273"/>
            <p14:sldId id="275"/>
            <p14:sldId id="27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januari 15,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januari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januari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januari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januari 15,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januari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januari 15,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januari 15,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januari 15,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januari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januari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januari 15,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s/k/l  3.6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Interview voorbereiden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aAn</a:t>
            </a:r>
            <a:r>
              <a:rPr lang="nl-NL" dirty="0" smtClean="0"/>
              <a:t> het einde van deze les weet je..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Hoe je een doel bepaalt voor het interview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Hoe je een startvraag en hoofdvragen bedenkt.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Op welke manieren je kan doorvragen.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9591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>
          <a:xfrm>
            <a:off x="457200" y="1259305"/>
            <a:ext cx="7620000" cy="5033750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/>
              <a:t>Uitleg theorie (10m)</a:t>
            </a:r>
          </a:p>
          <a:p>
            <a:endParaRPr lang="nl-NL" dirty="0"/>
          </a:p>
          <a:p>
            <a:r>
              <a:rPr lang="nl-NL" dirty="0" smtClean="0"/>
              <a:t>Fragment ‘College Tour’ ter inspiratie (15m)</a:t>
            </a:r>
          </a:p>
          <a:p>
            <a:endParaRPr lang="nl-NL" dirty="0"/>
          </a:p>
          <a:p>
            <a:r>
              <a:rPr lang="nl-NL" dirty="0" smtClean="0"/>
              <a:t>Interviewverslagen bespreken</a:t>
            </a:r>
            <a:r>
              <a:rPr lang="nl-NL" i="1" dirty="0" smtClean="0"/>
              <a:t> </a:t>
            </a:r>
            <a:r>
              <a:rPr lang="nl-NL" dirty="0" smtClean="0"/>
              <a:t>(10m)</a:t>
            </a:r>
          </a:p>
          <a:p>
            <a:endParaRPr lang="nl-NL" dirty="0"/>
          </a:p>
          <a:p>
            <a:r>
              <a:rPr lang="nl-NL" dirty="0" smtClean="0"/>
              <a:t>Maken opdrachten  1 t/m 6 paragraaf 3.6 </a:t>
            </a:r>
            <a:r>
              <a:rPr lang="nl-NL" dirty="0" err="1" smtClean="0"/>
              <a:t>blz</a:t>
            </a:r>
            <a:r>
              <a:rPr lang="nl-NL" dirty="0" smtClean="0"/>
              <a:t> 127-128 (25m)</a:t>
            </a:r>
          </a:p>
          <a:p>
            <a:endParaRPr lang="nl-NL" dirty="0"/>
          </a:p>
          <a:p>
            <a:r>
              <a:rPr lang="nl-NL" dirty="0" smtClean="0"/>
              <a:t>Pauze (5m)</a:t>
            </a:r>
          </a:p>
          <a:p>
            <a:endParaRPr lang="nl-NL" dirty="0"/>
          </a:p>
          <a:p>
            <a:r>
              <a:rPr lang="nl-NL" dirty="0" smtClean="0"/>
              <a:t>Uitleg opdracht ‘ interview’  (5m)</a:t>
            </a:r>
          </a:p>
          <a:p>
            <a:endParaRPr lang="nl-NL" dirty="0" smtClean="0"/>
          </a:p>
          <a:p>
            <a:r>
              <a:rPr lang="nl-NL" dirty="0" smtClean="0"/>
              <a:t>Tweetallen vormen/starten voorbereiding (30m)</a:t>
            </a:r>
          </a:p>
          <a:p>
            <a:endParaRPr lang="nl-NL" dirty="0"/>
          </a:p>
          <a:p>
            <a:r>
              <a:rPr lang="nl-NL" dirty="0" smtClean="0"/>
              <a:t>Lezen (15m)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het interview??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DOEL???                    WAT wil je te weten komen??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1933483" y="1899358"/>
            <a:ext cx="1144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>
            <a:off x="2547611" y="2143293"/>
            <a:ext cx="529944" cy="6599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>
            <a:off x="3531085" y="2143293"/>
            <a:ext cx="759187" cy="580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4084339" y="2974899"/>
            <a:ext cx="2164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i="1" u="sng" dirty="0" smtClean="0"/>
              <a:t>MENING</a:t>
            </a:r>
            <a:r>
              <a:rPr lang="nl-NL" dirty="0" smtClean="0"/>
              <a:t> over iets?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182066" y="2942633"/>
            <a:ext cx="2164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INFO</a:t>
            </a:r>
            <a:r>
              <a:rPr lang="nl-NL" dirty="0" smtClean="0"/>
              <a:t> over iets?</a:t>
            </a:r>
            <a:endParaRPr lang="nl-NL" dirty="0"/>
          </a:p>
        </p:txBody>
      </p:sp>
      <p:pic>
        <p:nvPicPr>
          <p:cNvPr id="12" name="Afbeelding 11" descr="do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300" y="3830305"/>
            <a:ext cx="3717989" cy="229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398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door!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Antwoord onduidelijk/onvoldoende                    Vraag door!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4810540" y="2025218"/>
            <a:ext cx="1144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 flipH="1">
            <a:off x="3935610" y="2143293"/>
            <a:ext cx="2312790" cy="1094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2646479" y="3406501"/>
            <a:ext cx="303956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b="1" u="sng" dirty="0" smtClean="0"/>
              <a:t>Verduidelijking</a:t>
            </a:r>
          </a:p>
          <a:p>
            <a:pPr marL="285750" indent="-285750">
              <a:buFont typeface="Arial"/>
              <a:buChar char="•"/>
            </a:pPr>
            <a:endParaRPr lang="nl-NL" b="1" u="sng" dirty="0" smtClean="0"/>
          </a:p>
          <a:p>
            <a:pPr marL="285750" indent="-285750">
              <a:buFont typeface="Arial"/>
              <a:buChar char="•"/>
            </a:pPr>
            <a:r>
              <a:rPr lang="nl-NL" b="1" u="sng" dirty="0" smtClean="0"/>
              <a:t>Meningsvragen</a:t>
            </a:r>
          </a:p>
          <a:p>
            <a:endParaRPr lang="nl-NL" b="1" u="sng" dirty="0" smtClean="0"/>
          </a:p>
          <a:p>
            <a:pPr marL="285750" indent="-285750">
              <a:buFont typeface="Arial"/>
              <a:buChar char="•"/>
            </a:pPr>
            <a:r>
              <a:rPr lang="nl-NL" b="1" u="sng" dirty="0" smtClean="0"/>
              <a:t>Vraag om een voorbeeld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4573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JE IN!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Inlezen                         Welke info heb je nodig??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1933483" y="1899358"/>
            <a:ext cx="1144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Afbeelding 3" descr="inlez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333" y="2917703"/>
            <a:ext cx="40894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92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Hoofdvragen en startvraag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vragen stel je?                   Vragen moet naar het doel                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                                      leiden!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Logische volgorde                   First </a:t>
            </a:r>
            <a:r>
              <a:rPr lang="nl-NL" dirty="0" err="1" smtClean="0"/>
              <a:t>things</a:t>
            </a:r>
            <a:r>
              <a:rPr lang="nl-NL" dirty="0" smtClean="0"/>
              <a:t> first!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Startvraag                 Stel de geïnterviewde op zijn/haar gemak.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3176423" y="2025219"/>
            <a:ext cx="1144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>
            <a:off x="2962720" y="3790929"/>
            <a:ext cx="1144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1818648" y="5015215"/>
            <a:ext cx="1144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095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Kies een </a:t>
            </a:r>
            <a:r>
              <a:rPr lang="nl-NL" u="sng" dirty="0" smtClean="0"/>
              <a:t>actueel</a:t>
            </a:r>
            <a:r>
              <a:rPr lang="nl-NL" dirty="0" smtClean="0"/>
              <a:t> (nieuws) waarover je elkaar interviewt.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Spreek af wie de interviewer is.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Duur interview: </a:t>
            </a:r>
            <a:r>
              <a:rPr lang="nl-NL" dirty="0" smtClean="0"/>
              <a:t>4min</a:t>
            </a:r>
          </a:p>
          <a:p>
            <a:endParaRPr lang="nl-NL" dirty="0"/>
          </a:p>
          <a:p>
            <a:r>
              <a:rPr lang="nl-NL" dirty="0" smtClean="0"/>
              <a:t>4. In de klas 2x een half uur voorbereiden; spreek ook af wanneer je zelf samen oefent.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Let </a:t>
            </a:r>
            <a:r>
              <a:rPr lang="nl-NL" dirty="0" smtClean="0">
                <a:solidFill>
                  <a:srgbClr val="FF0000"/>
                </a:solidFill>
              </a:rPr>
              <a:t>op </a:t>
            </a:r>
            <a:r>
              <a:rPr lang="nl-NL" dirty="0" smtClean="0"/>
              <a:t>de punten die staan op </a:t>
            </a:r>
            <a:r>
              <a:rPr lang="nl-NL" dirty="0" err="1" smtClean="0"/>
              <a:t>blz</a:t>
            </a:r>
            <a:r>
              <a:rPr lang="nl-NL" dirty="0" smtClean="0"/>
              <a:t> 127/128+ eisen </a:t>
            </a:r>
            <a:r>
              <a:rPr lang="nl-NL" dirty="0" err="1" smtClean="0"/>
              <a:t>beoordelingsforumulier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4435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wordt op gelet?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Stelt een startvraag</a:t>
            </a:r>
          </a:p>
          <a:p>
            <a:r>
              <a:rPr lang="nl-NL" dirty="0"/>
              <a:t>Stelt open vragen</a:t>
            </a:r>
          </a:p>
          <a:p>
            <a:r>
              <a:rPr lang="nl-NL" dirty="0"/>
              <a:t>Heeft zich inhoudelijk verdiept in het onderwerp.</a:t>
            </a:r>
          </a:p>
          <a:p>
            <a:r>
              <a:rPr lang="nl-NL" dirty="0"/>
              <a:t>Vraagt door van het type:</a:t>
            </a:r>
          </a:p>
          <a:p>
            <a:pPr lvl="0"/>
            <a:r>
              <a:rPr lang="nl-NL" dirty="0"/>
              <a:t>Verduidelijkingsvragen</a:t>
            </a:r>
          </a:p>
          <a:p>
            <a:pPr lvl="0"/>
            <a:r>
              <a:rPr lang="nl-NL" dirty="0"/>
              <a:t>vragen om een mening</a:t>
            </a:r>
          </a:p>
          <a:p>
            <a:pPr lvl="0"/>
            <a:r>
              <a:rPr lang="nl-NL" dirty="0"/>
              <a:t>vragen om voorbeelden</a:t>
            </a:r>
          </a:p>
          <a:p>
            <a:r>
              <a:rPr lang="nl-NL" dirty="0"/>
              <a:t>Stelt een samenvattende vraag wanneer een hoofdvraag voldoende beantwoord is.</a:t>
            </a:r>
          </a:p>
          <a:p>
            <a:r>
              <a:rPr lang="nl-NL" dirty="0"/>
              <a:t>Sluit het interview af met een bedankje en vraagt wat de geïnterviewde van het gesprek vond.</a:t>
            </a:r>
          </a:p>
          <a:p>
            <a:r>
              <a:rPr lang="nl-NL" dirty="0"/>
              <a:t>Heeft een actieve luisterhouding.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7686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300</TotalTime>
  <Words>318</Words>
  <Application>Microsoft Macintosh PowerPoint</Application>
  <PresentationFormat>Diavoorstelling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Essentieel</vt:lpstr>
      <vt:lpstr>s/k/l  3.6</vt:lpstr>
      <vt:lpstr>aAn het einde van deze les weet je..</vt:lpstr>
      <vt:lpstr>Wat gaan we doen deze les? </vt:lpstr>
      <vt:lpstr>Doel van het interview??</vt:lpstr>
      <vt:lpstr>Vraag door!</vt:lpstr>
      <vt:lpstr>LEES JE IN!</vt:lpstr>
      <vt:lpstr>Hoofdvragen en startvraag</vt:lpstr>
      <vt:lpstr>Uitleg opdracht</vt:lpstr>
      <vt:lpstr>Waar wordt op gelet?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VNRE Vrancken</cp:lastModifiedBy>
  <cp:revision>42</cp:revision>
  <dcterms:created xsi:type="dcterms:W3CDTF">2015-08-26T11:58:10Z</dcterms:created>
  <dcterms:modified xsi:type="dcterms:W3CDTF">2016-01-15T13:41:15Z</dcterms:modified>
</cp:coreProperties>
</file>